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18" r:id="rId3"/>
  </p:sldMasterIdLst>
  <p:handoutMasterIdLst>
    <p:handoutMasterId r:id="rId5"/>
  </p:handoutMasterIdLst>
  <p:sldIdLst>
    <p:sldId id="256" r:id="rId4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04" autoAdjust="0"/>
  </p:normalViewPr>
  <p:slideViewPr>
    <p:cSldViewPr>
      <p:cViewPr>
        <p:scale>
          <a:sx n="66" d="100"/>
          <a:sy n="66" d="100"/>
        </p:scale>
        <p:origin x="166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" name="Rectangle 2">
            <a:extLst>
              <a:ext uri="{FF2B5EF4-FFF2-40B4-BE49-F238E27FC236}">
                <a16:creationId xmlns:a16="http://schemas.microsoft.com/office/drawing/2014/main" id="{83AC89C1-8E0A-49B9-A5F7-60DF6CCFBE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0" name="Rectangle 3">
            <a:extLst>
              <a:ext uri="{FF2B5EF4-FFF2-40B4-BE49-F238E27FC236}">
                <a16:creationId xmlns:a16="http://schemas.microsoft.com/office/drawing/2014/main" id="{2F07BF0F-68E6-4F7D-BDC8-4243197AA66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1" name="Rectangle 4">
            <a:extLst>
              <a:ext uri="{FF2B5EF4-FFF2-40B4-BE49-F238E27FC236}">
                <a16:creationId xmlns:a16="http://schemas.microsoft.com/office/drawing/2014/main" id="{F7DE858D-2FCE-4CD5-A0C0-FFA9D05951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2" name="Rectangle 5">
            <a:extLst>
              <a:ext uri="{FF2B5EF4-FFF2-40B4-BE49-F238E27FC236}">
                <a16:creationId xmlns:a16="http://schemas.microsoft.com/office/drawing/2014/main" id="{6EFA1785-A747-49F8-ADB0-BEDD84AC75E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80508091-8121-4D04-95A9-4989CE8AF9E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タイトル 1">
            <a:extLst>
              <a:ext uri="{FF2B5EF4-FFF2-40B4-BE49-F238E27FC236}">
                <a16:creationId xmlns:a16="http://schemas.microsoft.com/office/drawing/2014/main" id="{29AF2E2D-1A7D-435D-A508-4A09E5C6DE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4121" name="サブタイトル 2">
            <a:extLst>
              <a:ext uri="{FF2B5EF4-FFF2-40B4-BE49-F238E27FC236}">
                <a16:creationId xmlns:a16="http://schemas.microsoft.com/office/drawing/2014/main" id="{6ABF697E-CB46-4C7E-9436-54948CEE3FA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122" name="Rectangle 4">
            <a:extLst>
              <a:ext uri="{FF2B5EF4-FFF2-40B4-BE49-F238E27FC236}">
                <a16:creationId xmlns:a16="http://schemas.microsoft.com/office/drawing/2014/main" id="{13EB69F0-289D-47B2-8EB5-835960E847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3" name="Rectangle 5">
            <a:extLst>
              <a:ext uri="{FF2B5EF4-FFF2-40B4-BE49-F238E27FC236}">
                <a16:creationId xmlns:a16="http://schemas.microsoft.com/office/drawing/2014/main" id="{1BA3FF6F-1252-4D7A-AE57-84DD8F19A9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4" name="Rectangle 6">
            <a:extLst>
              <a:ext uri="{FF2B5EF4-FFF2-40B4-BE49-F238E27FC236}">
                <a16:creationId xmlns:a16="http://schemas.microsoft.com/office/drawing/2014/main" id="{04CE49C6-B00B-40F5-B421-9C4B881EDA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229B89E7-9D11-4685-AD3B-DC6E5CC70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60E576-4490-4810-99F2-C95F8CA30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1D5E79-90DC-44EE-B7FE-9F54380C0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A247A5-6F15-471F-9EC3-A4463EB2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1164F-42B2-4052-B3DC-5B5F3AA3B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FF5DA-DDED-4A8A-B35D-E573EBE1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845CC-D63D-4B39-B6D5-0F1C705215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894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F6D799-1642-4670-B15D-9887747AA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9FA4EC-C0D8-4CA9-812E-CB64EBE43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9BB38A-43B2-41C2-96F2-81FAA399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5D4CB5-A7C0-4654-A432-77C79D71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9D17C1-5CE6-4581-84F2-6E973D3F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8CA20-8C59-4391-9F30-F4626E9E43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018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16C3E5-006A-4DA8-868E-C118175E7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3B1DDF-FFC8-4F3E-AB2D-4E61AAE85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223651-C6E5-489A-A6EF-CBB0C538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7606D0-2E91-4786-A69D-F5C2323B8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4E4938-5EC1-4C70-9A31-1FF05244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AA89A-0A2D-416B-9FA5-2694BC3C57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7249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33655-48AD-4820-8456-93A8A58AB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EF73CD-DFA9-479C-B26E-CADAFC491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1B73EE-68F0-4912-B463-FD64E79A9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76C3B0-7046-42E3-AD05-45EF824CC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B8097A-B4A7-40D9-9AC5-5803C52B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62917-B44F-4345-8C92-F250EDCCF3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3025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B6220D-DDE2-4F13-BFBD-50E09B6A9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9C231A-F8C2-49BE-A239-A75F91544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3DA3EA-3E45-4B28-91FC-C59E73DC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7E1F05-2503-47CE-922D-E71CE988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C2DD36-C5D7-4B29-9BB9-567EB5F8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BE7B7-7988-4BBF-B1BC-FD82DAA512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166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6CA495-536A-437B-85F3-BB4C575A5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02AD31-448D-45DD-81CC-F788AACE8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2EA1F5-683D-4153-ADCB-B0EDF580B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89D614-6DA3-417F-8576-7899E4BC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F21032-4AB8-417C-B9F0-2C680D3F5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2DDE2-6FF2-448C-A13E-27F5E71A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4D394-B4CC-4165-80D1-18C908A309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9842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C2CF2-900B-427E-909E-025CE1DD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6174FF-C7D5-4190-8420-4F7DA4439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C93AED-B81A-4850-9315-3D29C8064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4DE8E34-3A07-40F5-A555-066404936A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C8F6871-E4F6-4582-B548-C833FC6A4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9100419-AFCD-4E22-95DC-8A32FA3D4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696D799-21D8-4529-BD51-A687AD56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185B31C-C87E-4297-9BB4-91D979488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E33F8-DEFB-408A-A13B-ABB45CC6BD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5686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C3B68-7BEB-416A-B6BF-9637BDC5B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FF93DE-126F-4A13-BE9D-5A3F9F48B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2EFC8CF-4611-4A76-A821-81078BD9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5D7C38-0450-4C40-A378-BF102982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16249-D343-423D-AA61-47D1AEC3DF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1591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BF0CDD3-1FDC-43E1-8C3F-4E4C02CF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7403D3-D679-477B-A7AF-779F00B0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275114-BE22-47E0-B9AE-7A4BC6CD7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D8896-1360-428E-89FC-E7E6E2FBE7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22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4A35CF-CC2A-4627-9F23-845DB796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29D02C-9032-4E1E-9466-E14D5D148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3C0126-5884-45EB-8AAE-A04309299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7C54ED-B8D2-4173-9993-B9AFDA30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952269-4EF8-47B1-ADD6-20016B75E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DEBCA3-106E-48F2-9BA2-A25B0DECA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03C24-1936-49DC-A557-C28AC869AD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20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79E07-006E-4C89-8C9F-E6BF39BE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CB3014-C4EB-44D4-96F6-541B893C3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1B34E0-B2E7-464C-992B-32663DBDE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F38BDD-4E63-43FD-80B7-C9E367FF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8CA691-4DFC-43CC-9DF4-88129CF4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F6320-4C67-4BC0-ACF8-857A118C16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7011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D60F5-63B2-47A3-8226-892BDA5E4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F232054-EF88-44CD-8764-6A30F9267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9C14B6-ED6D-438B-9ACD-6EFF42A3C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B71B8A-85A5-47D4-9F91-7939ABBB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A8409F-303C-42FD-944D-4651EC5C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F90F54-3C79-4982-96F6-7C38F06A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4E6FD-15FD-4483-B13C-4F3E51593B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1744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D1426-BEEF-464D-9FEA-FCCFB7209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7F6A5B4-01AB-4EDF-8C12-A9E57F355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857540-3D14-45FE-8BC8-05126B59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A6E727-5FC7-4655-A6D0-8CF837FB4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53FA94-75A4-47C8-A8D7-B19BF324B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196E3-6974-4715-BB85-A567FA9507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9412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66E9E9-A764-4883-8F79-EE4DE21E55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80E62F-D89B-4A79-B41F-083D0B31B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18795E-E639-4596-9D9A-8C18E9A3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C7B04C-9D3B-45E9-AE56-F707434F0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A298EA-B97D-4228-83C8-4A4CF557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A6B66-ECCB-475C-A9BE-E403919D32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48726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" name="タイトル 1">
            <a:extLst>
              <a:ext uri="{FF2B5EF4-FFF2-40B4-BE49-F238E27FC236}">
                <a16:creationId xmlns:a16="http://schemas.microsoft.com/office/drawing/2014/main" id="{400AF0E7-5720-4BF3-8011-524A7F6417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 タイトルの書式設定</a:t>
            </a:r>
          </a:p>
        </p:txBody>
      </p:sp>
      <p:sp>
        <p:nvSpPr>
          <p:cNvPr id="5152" name="サブタイトル 2">
            <a:extLst>
              <a:ext uri="{FF2B5EF4-FFF2-40B4-BE49-F238E27FC236}">
                <a16:creationId xmlns:a16="http://schemas.microsoft.com/office/drawing/2014/main" id="{47B1456D-DEB1-4FAE-B949-A5599EAA14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 サブタイトルの書式設定</a:t>
            </a:r>
          </a:p>
        </p:txBody>
      </p:sp>
      <p:sp>
        <p:nvSpPr>
          <p:cNvPr id="5153" name="Rectangle 4">
            <a:extLst>
              <a:ext uri="{FF2B5EF4-FFF2-40B4-BE49-F238E27FC236}">
                <a16:creationId xmlns:a16="http://schemas.microsoft.com/office/drawing/2014/main" id="{B67EDF8C-558E-4E91-AAD9-1A4617B7B1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4" name="Rectangle 5">
            <a:extLst>
              <a:ext uri="{FF2B5EF4-FFF2-40B4-BE49-F238E27FC236}">
                <a16:creationId xmlns:a16="http://schemas.microsoft.com/office/drawing/2014/main" id="{C381B75F-89F8-413C-A628-2289F85E8D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5" name="Rectangle 6">
            <a:extLst>
              <a:ext uri="{FF2B5EF4-FFF2-40B4-BE49-F238E27FC236}">
                <a16:creationId xmlns:a16="http://schemas.microsoft.com/office/drawing/2014/main" id="{8FE04BE0-8442-4634-B722-C73678BFF4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2095D842-180E-4BC8-835D-D1283497D18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C21378-0FF2-477E-A1E2-A52C783EA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D21E61-EF1F-447C-9E33-F1069D1B2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78BB37-9839-446A-A485-2FB4AA85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5D1451-E8C3-4CD8-9DC8-F428E049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34F8E-CE1B-4B68-B007-BB7B750C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B035D-7E17-4360-B48D-44592386B6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91924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14AEE-B08C-4A93-9DE5-019E3AF96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D6D1ED-8199-4C13-9579-A28E14F3E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28BF84-087E-4BCC-B9FE-B0E71C5B8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F6358A-18F4-4154-9E03-61A66DCC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3331D9-AA7E-45DC-B690-A6ADEF82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2A3E7-72D8-46A5-BDA6-82880C3D74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5008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F90E82-ABDE-49D4-91AA-DDE650578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713980-E15E-4165-9C71-35DA787A9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719CF5-DC79-4EEF-A203-28CBF2F41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625F09-86EF-44C3-94FD-FFD4BF097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C50089-4136-4DA9-923B-A25FB846E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1E7026-C98F-4963-BD43-85BF088C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1896A-451A-493F-A96F-9079181C5F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40691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FEDC4-8AD3-49F5-BFF3-D90CD09B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9951DC-D8FE-45C7-97F9-DBC2F7E7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3A9CF7-B91A-4FF2-A128-49AE478E3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C1F106B-EF88-4B97-BBBB-CFCB1E7C3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EA9A25-10A9-4C40-B901-B516D4FCB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DD26FE-0696-44FE-918D-5EC618EA5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73AC2D-EB84-4CF0-AFF2-70C4B114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2200CFF-5747-47EC-939B-8B47C97F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C46D4-B50B-4149-B7C0-C6D16D6184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23155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ECECA-4105-4A70-90F3-1EEB9030D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DA7E06-2BFA-4474-BD26-5D019FE94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51D1E3-4D58-4856-9D95-228482A1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23B7D0-8D2E-49D7-87FC-85FA4924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C3331-1C8E-4AAF-9A81-6FF4F12B46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95107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768AC8F-5515-4490-870B-E78E0999B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01585BC-0C3E-4705-8F58-1F356676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C027DD-288C-44F0-8D15-A75B26F50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04859-350C-480A-9178-A155207C703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12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A83C26-483E-413F-80A3-94E91B60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A5B1C4-064E-461A-8859-E26DF7F6D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024D7-7AFC-4B5E-A037-2918EF4B6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62C842-B9D0-43BD-89C5-C49DBEF1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47E627-5CD8-434A-810B-FF48D722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B11FD-0FCE-4AAC-A951-195F2A614F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87569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A4DBC-3A4D-478D-8854-4D4A355BE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AC85B4-B043-434E-B560-C21708803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BF141A-64AD-42AB-9CCC-424F8EBAA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0C4223-C66A-499C-A64F-8BA9233B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8A8878-6753-4A35-96CE-848093E52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53C78-BC97-45BB-A8B1-0B2088906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0D649-36A3-46E2-8ED4-E83665E929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23453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4F1D1E-B42F-492D-A85E-F62099F13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1D4260F-3848-4801-934A-FDF75B1DB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F3EE63-AEEC-46EA-BF26-3415133BB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E0BAA1-A73A-404E-9798-C95D76CB4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B45FC-6A14-47B5-BB6C-BF10C2BDE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672427-B35A-473C-8EB5-B78BBF31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1EB7D-1358-4675-A625-7A1E373540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52011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66E6C9-3F93-410D-BD0D-6F38F640A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486068-0EBE-49C4-9015-EA1523944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B24B00-0528-425B-AA46-9A052CD5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11E44A-43A0-4AD3-9A44-3B0CB91F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0AFF38-323A-4582-B447-C730CB265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3AD86-2D08-4AD2-AF32-1C11E4AA51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7687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B3F8A1-0093-4B0B-A2DF-CB3246CF08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1D81EC-EB1A-4664-8E71-9E76BC6D1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F8C609-6D77-459E-8004-484AFE6E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1DB105-E2E0-4F42-8FAF-87B283C5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48B4A0-3B39-4336-8849-A3508FFD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89747-776D-4C60-BD07-A1404E98B0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04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C50D35-0E77-4321-8B74-06DF11CE4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F0E065-D77A-4F0F-97F3-5FC9C8FB56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DD6BB6-3255-40C6-80CE-066BEF8BB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AA0D35-C523-414E-BDA2-FB93ACD1A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D488F4-D3C2-4324-BAD1-D3100CD9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24C984-E9CC-4900-A02D-2620C60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B448F-98D0-4B35-9E61-1DFCA43E3D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730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736D7-3877-4B33-8BF6-509117FE7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7D275F-0BAF-4855-B3DB-277A816A3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759398-AB01-4D85-A5E8-2B692B31F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BBEF3A5-B0F5-4C29-9072-07B35C4FD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BB0E636-0007-4823-A179-2DA9843CC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834FE8E-F999-43AF-8B24-3DDC9708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83A8958-70DC-4C16-AAC0-D2009845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C979E2-335B-4123-9EDC-C1D49F8B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0B86A-A12E-4837-8ECE-730706E6F2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921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A20503-64AB-4558-91F8-0DADDDADF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3A6B15-1007-4B80-AEC2-D6D0FDC7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24658F-DB2B-4F7A-ADC3-D0A5D2CF3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4755B7-7322-4531-81E1-180F33411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307D7-66C0-4791-BD1E-5BBE518DD5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759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9850727-38AE-40D0-B348-E7220250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7DAF65-3398-4DE1-8C24-A45ED5007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AAD57D-42B0-4B62-8197-524EB6AB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7BFCF-3715-47F5-9201-29F3CB8D27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417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BFB340-7E1B-4E8A-A292-1395ED48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6F0BBE-0949-42AE-A40B-B9E27FA12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3BC0EA-3944-4CCD-ADAD-B38C85BDF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448825-601F-46E0-8B73-5A419C10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634B81-83EC-46CD-9A63-8D5E22E5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B4A30A-9730-4D3D-9DB1-62BB6B4C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CEBCD-0CFB-429D-A4B0-A5FD168154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03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90016F-5558-4A91-8A6E-6C079EA4B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CB5D39D-B44C-4764-814E-8ADAD7276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CCB0E7-090B-4614-B5A8-B5A9BFE61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0A81AB-7B34-4ACD-9F0A-2BBA32CF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711F6C-2E18-4934-8558-1AF155D6D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DE06CC-305E-44F6-8927-441BD143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A796C-8417-4EF8-BD17-DBB108717D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724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2B516C93-7D19-46DC-BE1B-D4EB52322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D59714D-CE9E-4FC0-AEBD-AD09DEB9B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6A0EE6D8-4BA8-4ED6-8FD9-63CE1E3678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C51AE0E-FFA2-4B6C-AD82-5601515A21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A68DCD34-64A8-4D31-81D5-4191863C12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18ACBCAC-A18F-4F9B-A9DB-4E6D037A794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>
            <a:extLst>
              <a:ext uri="{FF2B5EF4-FFF2-40B4-BE49-F238E27FC236}">
                <a16:creationId xmlns:a16="http://schemas.microsoft.com/office/drawing/2014/main" id="{82549DAF-5E87-432F-8D5E-7504B899D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2059" name="Rectangle 3">
            <a:extLst>
              <a:ext uri="{FF2B5EF4-FFF2-40B4-BE49-F238E27FC236}">
                <a16:creationId xmlns:a16="http://schemas.microsoft.com/office/drawing/2014/main" id="{3F8F2D8C-A15A-4806-9ADB-116DCB2A3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Rectangle 4">
            <a:extLst>
              <a:ext uri="{FF2B5EF4-FFF2-40B4-BE49-F238E27FC236}">
                <a16:creationId xmlns:a16="http://schemas.microsoft.com/office/drawing/2014/main" id="{2ACD6855-674C-4224-A0E3-C53EABF3F2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1" name="Rectangle 5">
            <a:extLst>
              <a:ext uri="{FF2B5EF4-FFF2-40B4-BE49-F238E27FC236}">
                <a16:creationId xmlns:a16="http://schemas.microsoft.com/office/drawing/2014/main" id="{CB7A713F-EE63-422C-B7E7-38E82E5A2E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2" name="Rectangle 6">
            <a:extLst>
              <a:ext uri="{FF2B5EF4-FFF2-40B4-BE49-F238E27FC236}">
                <a16:creationId xmlns:a16="http://schemas.microsoft.com/office/drawing/2014/main" id="{065972A7-F9F1-4CAA-9A54-DD0487D214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kumimoji="1" sz="1400"/>
            </a:lvl1pPr>
          </a:lstStyle>
          <a:p>
            <a:fld id="{E641C414-AEC9-4A7E-B33B-50B4BBB5C48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2">
            <a:extLst>
              <a:ext uri="{FF2B5EF4-FFF2-40B4-BE49-F238E27FC236}">
                <a16:creationId xmlns:a16="http://schemas.microsoft.com/office/drawing/2014/main" id="{23943F89-8337-4CAB-94D5-61F148D3B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3090" name="Rectangle 3">
            <a:extLst>
              <a:ext uri="{FF2B5EF4-FFF2-40B4-BE49-F238E27FC236}">
                <a16:creationId xmlns:a16="http://schemas.microsoft.com/office/drawing/2014/main" id="{1F864CC2-33BB-4D4F-8364-E80B30B540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E1C59973-92A5-4205-935A-4BEA4027E1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2" name="Rectangle 5">
            <a:extLst>
              <a:ext uri="{FF2B5EF4-FFF2-40B4-BE49-F238E27FC236}">
                <a16:creationId xmlns:a16="http://schemas.microsoft.com/office/drawing/2014/main" id="{CCA26D76-D985-428F-9862-B451B43DCB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3" name="Rectangle 6">
            <a:extLst>
              <a:ext uri="{FF2B5EF4-FFF2-40B4-BE49-F238E27FC236}">
                <a16:creationId xmlns:a16="http://schemas.microsoft.com/office/drawing/2014/main" id="{3FFF3C3B-33B3-4C4C-B536-2E3B19CDBC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287D88AE-8089-4A0E-BB45-39962866ADE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2" name="AutoShape 4">
            <a:extLst>
              <a:ext uri="{FF2B5EF4-FFF2-40B4-BE49-F238E27FC236}">
                <a16:creationId xmlns:a16="http://schemas.microsoft.com/office/drawing/2014/main" id="{32D36B1D-6C30-4DD8-9EB5-B5224B73F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365695"/>
            <a:ext cx="3194050" cy="7905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BE0E3"/>
              </a:gs>
              <a:gs pos="100000">
                <a:srgbClr val="FFFFFF"/>
              </a:gs>
            </a:gsLst>
            <a:lin ang="5400000"/>
          </a:gradFill>
          <a:ln w="9525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○○株式会社</a:t>
            </a:r>
          </a:p>
        </p:txBody>
      </p:sp>
      <p:sp>
        <p:nvSpPr>
          <p:cNvPr id="6183" name="Text Box 5">
            <a:extLst>
              <a:ext uri="{FF2B5EF4-FFF2-40B4-BE49-F238E27FC236}">
                <a16:creationId xmlns:a16="http://schemas.microsoft.com/office/drawing/2014/main" id="{A8F77F73-0AE4-4742-8CCA-01D70E642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1145158"/>
            <a:ext cx="67421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事業テーマ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・・・・・・・・・・・・・・・・・・・・・・・・・・・・・・・・・・・・・・・・・・・・の調査</a:t>
            </a:r>
          </a:p>
        </p:txBody>
      </p:sp>
      <p:sp>
        <p:nvSpPr>
          <p:cNvPr id="6184" name="Text Box 33">
            <a:extLst>
              <a:ext uri="{FF2B5EF4-FFF2-40B4-BE49-F238E27FC236}">
                <a16:creationId xmlns:a16="http://schemas.microsoft.com/office/drawing/2014/main" id="{47823947-5682-4308-B844-F5E207FCB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4232845"/>
            <a:ext cx="29527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２．基礎となる研究開発技術</a:t>
            </a:r>
          </a:p>
        </p:txBody>
      </p:sp>
      <p:sp>
        <p:nvSpPr>
          <p:cNvPr id="6185" name="Text Box 35">
            <a:extLst>
              <a:ext uri="{FF2B5EF4-FFF2-40B4-BE49-F238E27FC236}">
                <a16:creationId xmlns:a16="http://schemas.microsoft.com/office/drawing/2014/main" id="{5B4FA6FC-CC29-4BFD-983F-252D982B8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7599933"/>
            <a:ext cx="16589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４．事業化計画</a:t>
            </a:r>
          </a:p>
        </p:txBody>
      </p:sp>
      <p:sp>
        <p:nvSpPr>
          <p:cNvPr id="6186" name="Text Box 37">
            <a:extLst>
              <a:ext uri="{FF2B5EF4-FFF2-40B4-BE49-F238E27FC236}">
                <a16:creationId xmlns:a16="http://schemas.microsoft.com/office/drawing/2014/main" id="{774FB03B-CD52-4294-ABF9-C4DE6CFE4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356795"/>
            <a:ext cx="3325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３．調査の内容</a:t>
            </a:r>
          </a:p>
        </p:txBody>
      </p:sp>
      <p:sp>
        <p:nvSpPr>
          <p:cNvPr id="6187" name="Text Box 52">
            <a:extLst>
              <a:ext uri="{FF2B5EF4-FFF2-40B4-BE49-F238E27FC236}">
                <a16:creationId xmlns:a16="http://schemas.microsoft.com/office/drawing/2014/main" id="{C3E26B31-DB2E-4007-8CF3-367B69189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616520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会社住所　　○○市○○町</a:t>
            </a:r>
          </a:p>
        </p:txBody>
      </p:sp>
      <p:sp>
        <p:nvSpPr>
          <p:cNvPr id="6188" name="Text Box 32">
            <a:extLst>
              <a:ext uri="{FF2B5EF4-FFF2-40B4-BE49-F238E27FC236}">
                <a16:creationId xmlns:a16="http://schemas.microsoft.com/office/drawing/2014/main" id="{5EBB2A88-2555-46F9-AF82-36A6EB6CE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2116708"/>
            <a:ext cx="1225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連 携 体</a:t>
            </a:r>
            <a:r>
              <a:rPr lang="en-US" altLang="ja-JP" sz="1800"/>
              <a:t>】</a:t>
            </a:r>
          </a:p>
        </p:txBody>
      </p:sp>
      <p:sp>
        <p:nvSpPr>
          <p:cNvPr id="6189" name="Text Box 32">
            <a:extLst>
              <a:ext uri="{FF2B5EF4-FFF2-40B4-BE49-F238E27FC236}">
                <a16:creationId xmlns:a16="http://schemas.microsoft.com/office/drawing/2014/main" id="{4E3C13BB-574F-4340-851B-F8665565F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2365945"/>
            <a:ext cx="2786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○○大学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株式会社○○</a:t>
            </a:r>
          </a:p>
        </p:txBody>
      </p:sp>
      <p:sp>
        <p:nvSpPr>
          <p:cNvPr id="6190" name="テキスト ボックス 133">
            <a:extLst>
              <a:ext uri="{FF2B5EF4-FFF2-40B4-BE49-F238E27FC236}">
                <a16:creationId xmlns:a16="http://schemas.microsoft.com/office/drawing/2014/main" id="{8429D65C-01AD-4BCC-A64C-C58B259FD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7988870"/>
            <a:ext cx="4198937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■○○用</a:t>
            </a:r>
            <a:r>
              <a:rPr lang="ja-JP" altLang="ja-JP" sz="1600">
                <a:latin typeface="ＭＳ Ｐゴシック" panose="020B0600070205080204" pitchFamily="50" charset="-128"/>
              </a:rPr>
              <a:t>部材（</a:t>
            </a:r>
            <a:r>
              <a:rPr lang="ja-JP" altLang="en-US" sz="1600">
                <a:latin typeface="ＭＳ Ｐゴシック" panose="020B0600070205080204" pitchFamily="50" charset="-128"/>
              </a:rPr>
              <a:t>○○部品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など</a:t>
            </a:r>
            <a:r>
              <a:rPr lang="ja-JP" altLang="ja-JP" sz="1600">
                <a:latin typeface="ＭＳ Ｐゴシック" panose="020B0600070205080204" pitchFamily="50" charset="-128"/>
              </a:rPr>
              <a:t>）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■販売先：○○産業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価格：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円／</a:t>
            </a:r>
            <a:r>
              <a:rPr lang="en-US" altLang="ja-JP" sz="1600">
                <a:latin typeface="ＭＳ Ｐゴシック" panose="020B0600070205080204" pitchFamily="50" charset="-128"/>
              </a:rPr>
              <a:t>kg</a:t>
            </a:r>
            <a:r>
              <a:rPr lang="ja-JP" altLang="en-US" sz="1600">
                <a:latin typeface="ＭＳ Ｐゴシック" panose="020B0600070205080204" pitchFamily="50" charset="-128"/>
              </a:rPr>
              <a:t>程度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数量・売上額：</a:t>
            </a:r>
            <a:r>
              <a:rPr lang="ja-JP" altLang="en-US" sz="1600">
                <a:latin typeface="ＭＳ Ｐゴシック" panose="020B0600070205080204" pitchFamily="50" charset="-128"/>
              </a:rPr>
              <a:t>●●</a:t>
            </a:r>
            <a:r>
              <a:rPr lang="ja-JP" altLang="ja-JP" sz="1600">
                <a:latin typeface="ＭＳ Ｐゴシック" panose="020B0600070205080204" pitchFamily="50" charset="-128"/>
              </a:rPr>
              <a:t>個程度・</a:t>
            </a:r>
            <a:r>
              <a:rPr lang="ja-JP" altLang="en-US" sz="1600">
                <a:latin typeface="ＭＳ Ｐゴシック" panose="020B0600070205080204" pitchFamily="50" charset="-128"/>
              </a:rPr>
              <a:t>○</a:t>
            </a:r>
            <a:r>
              <a:rPr lang="ja-JP" altLang="ja-JP" sz="1600">
                <a:latin typeface="ＭＳ Ｐゴシック" panose="020B0600070205080204" pitchFamily="50" charset="-128"/>
              </a:rPr>
              <a:t>億円以上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販売開始：</a:t>
            </a:r>
            <a:r>
              <a:rPr lang="ja-JP" altLang="en-US" sz="1600">
                <a:latin typeface="ＭＳ Ｐゴシック" panose="020B0600070205080204" pitchFamily="50" charset="-128"/>
              </a:rPr>
              <a:t>○○年頃</a:t>
            </a:r>
            <a:r>
              <a:rPr lang="en-US" altLang="ja-JP" sz="1600">
                <a:latin typeface="ＭＳ Ｐゴシック" panose="020B0600070205080204" pitchFamily="50" charset="-128"/>
              </a:rPr>
              <a:t>(</a:t>
            </a:r>
            <a:r>
              <a:rPr lang="ja-JP" altLang="en-US" sz="1600">
                <a:latin typeface="ＭＳ Ｐゴシック" panose="020B0600070205080204" pitchFamily="50" charset="-128"/>
              </a:rPr>
              <a:t>予定</a:t>
            </a:r>
            <a:r>
              <a:rPr lang="en-US" altLang="ja-JP" sz="16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6191" name="テキスト ボックス 144">
            <a:extLst>
              <a:ext uri="{FF2B5EF4-FFF2-40B4-BE49-F238E27FC236}">
                <a16:creationId xmlns:a16="http://schemas.microsoft.com/office/drawing/2014/main" id="{300EDE3E-DB26-4599-AFC4-0F0197AEA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591620"/>
            <a:ext cx="31099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</a:t>
            </a:r>
          </a:p>
        </p:txBody>
      </p:sp>
      <p:sp>
        <p:nvSpPr>
          <p:cNvPr id="6192" name="テキスト ボックス 144">
            <a:extLst>
              <a:ext uri="{FF2B5EF4-FFF2-40B4-BE49-F238E27FC236}">
                <a16:creationId xmlns:a16="http://schemas.microsoft.com/office/drawing/2014/main" id="{A05A88D3-08D5-4EDA-A6C5-B8E9A9476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3223195"/>
            <a:ext cx="35909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・・・・・・・・・・・・・・・・・・・・・・・・・・・するため、・・・・・・・・・・・・・・加工による○○の調査を行う</a:t>
            </a:r>
          </a:p>
        </p:txBody>
      </p:sp>
      <p:sp>
        <p:nvSpPr>
          <p:cNvPr id="6193" name="テキスト ボックス 35">
            <a:extLst>
              <a:ext uri="{FF2B5EF4-FFF2-40B4-BE49-F238E27FC236}">
                <a16:creationId xmlns:a16="http://schemas.microsoft.com/office/drawing/2014/main" id="{695C77E9-A1C5-4E7A-BF23-1DEAB7C96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950270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・・・・・・・・・・・・・・・・・成形加工</a:t>
            </a:r>
          </a:p>
        </p:txBody>
      </p:sp>
      <p:sp>
        <p:nvSpPr>
          <p:cNvPr id="6194" name="テキスト ボックス 42">
            <a:extLst>
              <a:ext uri="{FF2B5EF4-FFF2-40B4-BE49-F238E27FC236}">
                <a16:creationId xmlns:a16="http://schemas.microsoft.com/office/drawing/2014/main" id="{CC2316D9-D78F-4C83-A5FA-55B04D047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13" y="6261670"/>
            <a:ext cx="1784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・・・・・・・・・・の成形品</a:t>
            </a:r>
          </a:p>
        </p:txBody>
      </p:sp>
      <p:sp>
        <p:nvSpPr>
          <p:cNvPr id="6195" name="テキスト ボックス 42">
            <a:extLst>
              <a:ext uri="{FF2B5EF4-FFF2-40B4-BE49-F238E27FC236}">
                <a16:creationId xmlns:a16="http://schemas.microsoft.com/office/drawing/2014/main" id="{A82E985A-9F48-40F3-955F-BE00318BF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738" y="9325545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製品のイメージ</a:t>
            </a:r>
          </a:p>
        </p:txBody>
      </p:sp>
      <p:sp>
        <p:nvSpPr>
          <p:cNvPr id="6196" name="テキスト ボックス 144">
            <a:extLst>
              <a:ext uri="{FF2B5EF4-FFF2-40B4-BE49-F238E27FC236}">
                <a16:creationId xmlns:a16="http://schemas.microsoft.com/office/drawing/2014/main" id="{A0F988E1-62A3-4AB3-95A7-A2DD4FCC5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5752083"/>
            <a:ext cx="4249738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①・・・・・・・・・・・・・・・・・・・・・の実証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②・・・・・・・・・・・・・・・・・・・・・の性能評価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③・・・・・・・・・・・・・・・・・・・・・の市場調査</a:t>
            </a:r>
          </a:p>
        </p:txBody>
      </p:sp>
      <p:sp>
        <p:nvSpPr>
          <p:cNvPr id="6197" name="正方形/長方形 6">
            <a:extLst>
              <a:ext uri="{FF2B5EF4-FFF2-40B4-BE49-F238E27FC236}">
                <a16:creationId xmlns:a16="http://schemas.microsoft.com/office/drawing/2014/main" id="{0A8E7919-FA6A-4E5D-89BD-47A7CFE9F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400870"/>
            <a:ext cx="2735263" cy="1512888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調査する内容や課題等がわかるイメージ図や写真・イラストなど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①</a:t>
            </a:r>
            <a:r>
              <a:rPr lang="en-US" altLang="ja-JP" sz="1800"/>
              <a:t>】</a:t>
            </a:r>
          </a:p>
        </p:txBody>
      </p:sp>
      <p:sp>
        <p:nvSpPr>
          <p:cNvPr id="6198" name="正方形/長方形 42">
            <a:extLst>
              <a:ext uri="{FF2B5EF4-FFF2-40B4-BE49-F238E27FC236}">
                <a16:creationId xmlns:a16="http://schemas.microsoft.com/office/drawing/2014/main" id="{BCACFA4F-51FB-43BE-9344-52878B3AE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4416995"/>
            <a:ext cx="2733675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調査する内容や課題等がわかるイメージ図や写真・イラストなど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②</a:t>
            </a:r>
            <a:r>
              <a:rPr lang="en-US" altLang="ja-JP" sz="1800"/>
              <a:t>】</a:t>
            </a:r>
          </a:p>
        </p:txBody>
      </p:sp>
      <p:sp>
        <p:nvSpPr>
          <p:cNvPr id="6199" name="正方形/長方形 43">
            <a:extLst>
              <a:ext uri="{FF2B5EF4-FFF2-40B4-BE49-F238E27FC236}">
                <a16:creationId xmlns:a16="http://schemas.microsoft.com/office/drawing/2014/main" id="{AB69E22B-98C3-4C43-97F6-0B9B3EA72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963" y="7503095"/>
            <a:ext cx="2733675" cy="1792288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/>
              <a:t>開発する製品</a:t>
            </a:r>
            <a:r>
              <a:rPr lang="ja-JP" altLang="en-US" sz="1800"/>
              <a:t>または</a:t>
            </a:r>
            <a:r>
              <a:rPr lang="ja-JP" altLang="en-US" sz="1800" u="sng"/>
              <a:t>客先使用状況イメージ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がわかる写真・イラスト等</a:t>
            </a:r>
          </a:p>
        </p:txBody>
      </p:sp>
      <p:sp>
        <p:nvSpPr>
          <p:cNvPr id="6200" name="Text Box 52">
            <a:extLst>
              <a:ext uri="{FF2B5EF4-FFF2-40B4-BE49-F238E27FC236}">
                <a16:creationId xmlns:a16="http://schemas.microsoft.com/office/drawing/2014/main" id="{EC9E3A05-AB26-4039-A93F-163843B58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50589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ＭＳ 明朝" panose="02020609040205080304" pitchFamily="17" charset="-128"/>
                <a:ea typeface="ＭＳ 明朝" panose="02020609040205080304" pitchFamily="17" charset="-128"/>
              </a:rPr>
              <a:t>別紙４</a:t>
            </a:r>
          </a:p>
        </p:txBody>
      </p:sp>
      <p:sp>
        <p:nvSpPr>
          <p:cNvPr id="6201" name="Text Box 33">
            <a:extLst>
              <a:ext uri="{FF2B5EF4-FFF2-40B4-BE49-F238E27FC236}">
                <a16:creationId xmlns:a16="http://schemas.microsoft.com/office/drawing/2014/main" id="{CB371807-A8A3-473D-B9C9-426E26151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877120"/>
            <a:ext cx="29527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１．目的</a:t>
            </a:r>
          </a:p>
        </p:txBody>
      </p:sp>
      <p:sp>
        <p:nvSpPr>
          <p:cNvPr id="6202" name="Text Box 5">
            <a:extLst>
              <a:ext uri="{FF2B5EF4-FFF2-40B4-BE49-F238E27FC236}">
                <a16:creationId xmlns:a16="http://schemas.microsoft.com/office/drawing/2014/main" id="{B5F4C045-9914-4EB6-AB2E-B589BA32D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629345"/>
            <a:ext cx="6742112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400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標準デザイン</vt:lpstr>
      <vt:lpstr>1_標準デザイン</vt:lpstr>
      <vt:lpstr>2_標準デザイン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2</cp:revision>
  <cp:lastPrinted>2017-03-31T05:24:24Z</cp:lastPrinted>
  <dcterms:created xsi:type="dcterms:W3CDTF">2007-11-02T08:47:49Z</dcterms:created>
  <dcterms:modified xsi:type="dcterms:W3CDTF">2020-04-07T09:56:29Z</dcterms:modified>
  <cp:category/>
</cp:coreProperties>
</file>