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8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 varScale="1">
        <p:scale>
          <a:sx n="68" d="100"/>
          <a:sy n="68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" name="Rectangle 2">
            <a:extLst>
              <a:ext uri="{FF2B5EF4-FFF2-40B4-BE49-F238E27FC236}">
                <a16:creationId xmlns:a16="http://schemas.microsoft.com/office/drawing/2014/main" id="{EE3177D8-356F-4908-8271-DBD97B7CB6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0" name="Rectangle 3">
            <a:extLst>
              <a:ext uri="{FF2B5EF4-FFF2-40B4-BE49-F238E27FC236}">
                <a16:creationId xmlns:a16="http://schemas.microsoft.com/office/drawing/2014/main" id="{B59794C5-BEE4-47CC-93C2-97DA77220E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1" name="Rectangle 4">
            <a:extLst>
              <a:ext uri="{FF2B5EF4-FFF2-40B4-BE49-F238E27FC236}">
                <a16:creationId xmlns:a16="http://schemas.microsoft.com/office/drawing/2014/main" id="{33E0471C-2E49-4DF7-9F73-52F94A27220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2" name="Rectangle 5">
            <a:extLst>
              <a:ext uri="{FF2B5EF4-FFF2-40B4-BE49-F238E27FC236}">
                <a16:creationId xmlns:a16="http://schemas.microsoft.com/office/drawing/2014/main" id="{C68017FF-ABAE-4EF0-997F-4306956F656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8A3BD2E4-D12D-4036-9156-527FB682D28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6EABD809-B581-4056-86D3-21049FC4B2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07952DF1-4AA3-4511-8800-E0BBF1BD7F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F520C37F-B08F-4BBE-85E3-25332DDCFF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2518A056-0612-42FF-A905-AB28C33AC0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D770AE99-3A10-479D-82AC-2C44F65F0D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2C83C736-C50F-4A3D-AD8C-B853CA42D5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675B1-59B3-48D1-A396-E571952E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9682E2-1792-4AAE-8631-EBBD92D30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2BF46-7A90-437A-ABB4-9DD147FD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2308A1-0D8E-4D69-BDEE-25603DF3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7EC492-863A-4818-B325-7B9BBF3E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2D355-A864-4DDB-80A3-663E207AB0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775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C3FA00-F275-4002-91B2-086C16702C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457B61-5054-4F37-90BF-8D29D1991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E1265-854B-483B-B861-37C563A7C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5B89ED-72DE-4AA6-8572-631DBA72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6F17BC-E716-4D5B-ABD7-0FF05B6E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D4DAB-7FF7-4DD2-88C7-3F84C0C9D0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3697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DA6BF1-52DC-475B-9297-3D8864453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8BAA07-3506-4AD6-958F-AE1FF5D6A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7F7A8E-317B-4B57-996E-D47B6434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29DF5F-017D-46AA-A870-A6EB223D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14A335-12CC-4001-AB30-51CC00DE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7D829-CF86-4DF2-9FBE-FC22731D8B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0930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27DA2A-D44F-41EF-8AF6-8D4C3579F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EC1DBA-B389-4DC4-9D3D-5F90C111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BA18C5-07FF-4767-B0BA-D71B5BC08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A0BDD8-E7E3-4D0A-B62E-55818DEA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2ABCB4-B7D8-49BE-8B9E-179AB2DC1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AD267-928D-4BE9-BC7B-CA9B9DB862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735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B35B70-FA36-4D76-9905-428D5EE7C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80A235-8C81-4A99-95AC-EC50FCA89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D7E1C2-3567-49FE-A3A3-C9C7A965D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19E527-3A19-4AA6-B09A-45505EC98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81CDC1-C3C0-4A06-999F-00432161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D742D-9C40-4513-9547-1FB6C8CA34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522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D2B16-7F7A-4CE5-8832-18C6C3AA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2301ED-3F0C-42C4-875A-A3518CE47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2DBE6F-F9E4-4D88-AB34-CCCEEC31C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A5BEC7-0822-4692-8A6F-2A53C318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ADCF67-1DCA-4395-B00E-E463C90D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D5370D-CE79-4207-852C-0C55CEBA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26529-527D-4F0F-9AD4-28EBEAD981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7712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0C0B4-355B-478E-BF33-ACAF7169D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71A4FF-EAB7-4728-A6D7-33809075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C8BA0-12BE-4005-AF73-4A1081BF7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DF37341-9F0A-4DE9-B373-9E89F3135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D0531F-17BF-477C-AD2A-2076A3788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E14240-0E7D-48F3-8A55-9E8088DA4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1D8957-1119-4267-A5C7-4211C2C8C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E2FF5E-71A3-4B97-A1D2-54FD70C5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4E8EF-ADCD-4281-B4B8-D08AF65001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9076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7CEDF0-9A7E-4581-BA9D-D9149FE60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1E0231-256D-492A-9A9A-7C034C943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4559A2-94A5-4CE8-9DA8-CFA10E8E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38C760-7899-489E-9665-5332C914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3D92E-993A-44ED-91AD-09A805504F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5567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8EA92BD-1198-4C74-B378-59A90E71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F81241-ECBC-4AAA-A285-6796C0BB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A74365-615F-4F5C-8C1D-84A7C69D4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06E4C-14E8-42FF-80EB-67FD53B396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3943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EA4F6-B3A9-4131-9F7A-0257271A5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A6FAEB-A194-439A-B16A-36681F7B1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D788DE-B574-441C-B29B-A92ABD3F5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8F727-DFB7-4CB5-98CF-A546F71B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45B09F-7489-4B1A-8F22-CF36CD49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CB7CD5-5C98-490D-A472-1201CFC0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52775-3792-4D6C-98F5-0E573A35E9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859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E25A38-B1A2-4F4D-88B6-7838C0971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BF33D3-4EAA-41AD-9BBD-95E6284F5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546A45-AD08-4DF9-88E3-DB6DBC77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8A2B2E-3EC3-43D4-850C-D127794A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8BEF5C-FAEB-48D1-95F8-71115F9A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053E-C8F3-471B-8516-E503C61497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12617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B06EE-873D-400C-94F2-A732D5B7F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D3B9D6-D314-4B36-A23F-870CC3759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996B38-175A-4601-B04C-E71746448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C2D755-764A-4F7D-98FD-691E992AF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78E34F-9284-4F04-B2EF-CBDA9F7E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58EBEB-531C-4E54-B0F5-544D6EFD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E729D-BA3F-4E19-9BFD-229FF41526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363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B9B86D-C227-4455-8C8D-D28BB4E8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8C875C-01BC-459F-9DEA-6E17E1614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6D73D-40F1-42DE-9267-765909A7B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2F0AEA-984F-4B52-9F8B-29000F9A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87C5C4-2A6B-40E2-B4E8-0411E5CF3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EC945-8142-4F76-B772-DEFAFED80B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6359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D1E866-1B83-4C4F-8383-4370F5B3D0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023E70-C73E-498C-8AFA-9116615B4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EF1562-240F-4B38-A135-B72726AE1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1D9849-F1D5-4DC0-BC13-5139E2A1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2EE8CD-4B86-488B-99E9-84A20AF08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0D680-7A4D-4CE1-9C85-FEB1B062BC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898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221A5ABE-8C6C-4EA1-917A-235B936193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2EA1CBA5-C25F-4E3A-86D0-E8E378F896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DC0A966F-FF39-4DFC-8FFF-84096697F0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9E6F2952-1F75-4A4D-89A3-A3D5C716F8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77C2B68E-F070-4595-B103-4785872D42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5E84F7C3-643A-4D01-A061-DDFE988E139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94EE0-4F12-477F-9263-1ECB05BB0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F0F73B-3BC1-4221-81C2-47BC9673C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52EDFC-F281-4BAD-9830-CD2A2718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E5613D-6400-46A0-B0C9-6FD0FEAA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F7DBF0-FF07-4A04-9727-DD5F0016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81D91-0C30-4D9F-9B8B-751C626E52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22894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48DCD-04BD-4D57-A634-D28E73D97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83CBFB-57B7-49C8-83FB-37D02E69E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2134DB-4933-4233-9CC3-08948ED3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B7E3A3-DC31-4522-9FC7-CCBE4EF34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ACA30A-16F2-492B-BF8C-5EB23CAF8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74FE7-6ABC-4627-B33C-B80B100470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9754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3C4E9-5557-4268-8413-C3A864326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DEEDC4-CAE1-4492-8EDD-51F22E4A7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25FE4-CF62-42B6-B7D7-6FE39E0CD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78C6D9-A5F9-450F-8C89-449099CC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787862-8B1E-409D-86BF-7150A13D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765641-2B26-49C0-BD27-945ED0618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95552-F56A-4ABD-AB0B-BE909B65D7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91429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92AE0-9F51-4AD4-92EE-579BE1CA1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71B770-0EF0-4BD8-A654-F07BE577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06227E-8252-4F17-80B4-ED0312A06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28F5DE-A363-42F4-8EA2-66B2854DD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01CE52-54F7-4882-BA2D-F45B4111E2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4CFF7B-5269-43B0-935F-2A9E33C50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20E1F7-1944-48F3-93D4-E1009AA19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D88846-44B4-4416-8468-D523FE5F4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31AB5-7789-4853-B70D-DEB9C1F7E8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9703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9E7FC-E4F2-440E-8599-74623D2BB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FFB7FF-3553-4764-837C-D53C980A5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A8E281-4AB5-41FA-AA43-F42784FE6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F4A17F-5F9A-4658-8E7C-3B9F12AE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56A5C-D79D-4B89-B545-9B7E959C11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55666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0F71A03-6079-463C-927C-E9C193BA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C806F2-189B-4F37-94FD-CE53471F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4CD130-24E0-4D15-A9EF-B5988548C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2AEDE-E0D5-4274-826D-7E9A66F5D3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714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7F7000-A02B-4AFA-AE4A-1E6CE4AC9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A149C0-A155-474A-89E4-C5D8E9FA7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7AE50-E0B1-4E7A-9951-9F775B1A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1DD610-B72A-4E35-858B-1C267DCB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78C61-2E5A-43DD-8E7E-8B767A2A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0FE93-0336-4552-BC88-49FED0FD9B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6660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850D75-F316-4F03-A4B0-494A37E16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47F8C1-C6CB-47EE-AB96-B40AC8B82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159F85-1684-43BE-8DFC-15CFAE5C4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878835-9B59-47B8-8C01-5B1F8FFE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49BE65-B85E-4D42-97E6-D63446FF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3E5549-6CCD-44EE-8D70-2C8C61FD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F8549-9595-411F-8D00-12A1D31A42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36917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B32C6A-FBD2-4D1F-BDFF-09984987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6578CF-F894-468E-8E6A-CE090CB38D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D92ACD-2C92-4BB7-BDF5-1205DBD9A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E53D3B-CA93-4522-B15A-DE3E80BF5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52AFC9-2AF7-4366-86C2-95281F693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5B47C2-D860-4D17-A934-0E4183D1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814B8-AC07-4265-86F7-46AD4989F5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518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22F84-A4AB-47B1-891E-C311427B2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FEAFB1-4456-4AB9-9CCC-745CEA712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573973-533E-4155-9CF1-46E6068CC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EE5F5-7E76-4E52-9073-A9623963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14DA51-65EB-47A9-9E94-ED3134E3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5F247-63EC-4B37-9BED-3838AC219F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80648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9CACAEB-6612-4684-880A-04D1EF0ABD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ECB6D8-2CC3-4AC4-AA9D-C77F7F638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4885BE-BD6B-4802-9739-4F0D11A1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90A6A6-9D9D-4950-89B2-577E1D17B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921AC-ABA7-4823-89E8-8A8C0DF8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1DBB8-89B6-4892-B6C7-846299B813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288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502A7F-7028-4A50-8ABE-72BCB2EC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D47805-5E01-4C7D-AC0D-E4093924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1019A9-7BAC-49CA-A867-E935D9150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CA8768-BD73-42D0-A1E1-A78A5CF45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B24027-8D86-46B6-8853-8304908C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E408D3-F0BF-47BE-AE80-A3656072A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3A2D9-AA90-4BC3-9D2B-7EA57116EE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814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FCE035-CB94-40C7-8B28-B41E142D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093C8E-DE68-424B-A287-4D5A190D0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8BD8A1-064D-476E-9C63-63738F2AE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7F1CA6-0704-453A-9103-94A1A13EB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3A09EC-CE21-4DFC-B725-E653B0B06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F4D93E-6727-4335-B10C-4B055C3D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9E4F974-2EA0-47A3-8A6C-F6872177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50FA19-C1A8-4134-BFFD-AEA11BD2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79767-10A2-4049-81CD-E023F7FE6C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483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4262-7B31-4F8D-BF3E-812964C5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ADFA50-CA34-4162-B7C9-746AA1698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B6C63F-5A6E-4C4E-BB8D-3252AEA43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B434574-C693-435F-9C44-C50CCBF2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94D4B-183D-4D28-8AE3-982902B985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66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D9A7DBC-B761-4C24-A730-C9115E35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BFBA1B-8217-4224-BDD3-1E996170E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AB4A3D-E456-48BA-9905-2868F68A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A9736-DE04-4DDE-88CE-1CED0346FA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899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101049-E6B3-4E39-8C28-41953D092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DFD521-9819-4857-9C8B-4EC79F61E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7A8C6B-96C3-4824-9399-E4F1F0A95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19273E-567A-474D-87A8-CD630555D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1189E1-1ECD-4EDC-8BFC-831EB886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3158EC-5BA3-4CEF-8A1C-F846490E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07641-2E94-46B1-8EC6-4B814F1B3B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9229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E82E50-59E9-4622-941D-CEB39B02E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04B136-4708-45EE-A3E5-2F227E46D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D4A174-365C-4742-AED8-A63AADBDF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ADF273-D5DE-4C81-B437-322B05B0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9A515D-779A-4B1C-8011-73E4FC86D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BE74C2-4FC8-453C-9722-EABFC59F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8F46C-C622-4F21-8BF8-F74774AE14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170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14E68E40-F299-4ABA-B2F7-B2A218697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45FD130B-9017-4B97-99E9-73D5A5963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15A45362-2B71-497D-895E-7DBEC2AFB8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7F57A6F2-5906-4B25-85AF-C55CDF3587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F067E84A-F14C-45B9-A533-2E124CB014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AC0AF349-0082-40B2-9935-F2744134FBB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ED31E0A1-A373-4782-9988-10394FE95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FAF1D09B-F6E8-4024-B38A-DB3DB2935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CDFD6DD3-406E-4241-91DA-43C5B79ABB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7EC185CF-3B03-41B0-921E-7533E86C88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4EA41F96-C41C-4697-A44F-836178B9A6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B8714997-F39C-4E21-A9FA-9190D1C3545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F3A9A26D-78DF-44CD-BBCF-11E125F00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F05676C4-E9D4-4CED-9CB6-2067E44E4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F83860A8-B022-413A-9C7B-D4D350AAC4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31CDC7E2-D61D-40E5-B4AC-7E86E097EE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B0A6C91E-1160-4D14-B3BF-18563F1DB9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FF79AB94-264D-4FD5-9780-65FF252647B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F3769A57-4274-4D46-93A0-9656A936C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413890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33">
            <a:extLst>
              <a:ext uri="{FF2B5EF4-FFF2-40B4-BE49-F238E27FC236}">
                <a16:creationId xmlns:a16="http://schemas.microsoft.com/office/drawing/2014/main" id="{79A6CFA1-BCA8-48AF-B8C0-DAF5B57BB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4281040"/>
            <a:ext cx="29527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２．評価・実証の目的・目標</a:t>
            </a:r>
          </a:p>
        </p:txBody>
      </p:sp>
      <p:sp>
        <p:nvSpPr>
          <p:cNvPr id="6184" name="Text Box 35">
            <a:extLst>
              <a:ext uri="{FF2B5EF4-FFF2-40B4-BE49-F238E27FC236}">
                <a16:creationId xmlns:a16="http://schemas.microsoft.com/office/drawing/2014/main" id="{6606E641-B403-4F53-ACF5-D8505B3E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7648128"/>
            <a:ext cx="16589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４．事業化計画</a:t>
            </a:r>
          </a:p>
        </p:txBody>
      </p:sp>
      <p:sp>
        <p:nvSpPr>
          <p:cNvPr id="6185" name="Text Box 37">
            <a:extLst>
              <a:ext uri="{FF2B5EF4-FFF2-40B4-BE49-F238E27FC236}">
                <a16:creationId xmlns:a16="http://schemas.microsoft.com/office/drawing/2014/main" id="{141F7736-BDB2-482E-9A45-ABF30B72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404990"/>
            <a:ext cx="3325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３．評価・実証項目</a:t>
            </a:r>
          </a:p>
        </p:txBody>
      </p:sp>
      <p:sp>
        <p:nvSpPr>
          <p:cNvPr id="6186" name="Text Box 52">
            <a:extLst>
              <a:ext uri="{FF2B5EF4-FFF2-40B4-BE49-F238E27FC236}">
                <a16:creationId xmlns:a16="http://schemas.microsoft.com/office/drawing/2014/main" id="{CEA6BAE4-EFA0-4F59-8DE8-34102C1A8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664715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7" name="テキスト ボックス 133">
            <a:extLst>
              <a:ext uri="{FF2B5EF4-FFF2-40B4-BE49-F238E27FC236}">
                <a16:creationId xmlns:a16="http://schemas.microsoft.com/office/drawing/2014/main" id="{7126DD37-DFC4-4DE4-BEF5-4111DC418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8037065"/>
            <a:ext cx="4198937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■○○加工品</a:t>
            </a:r>
            <a:r>
              <a:rPr lang="ja-JP" altLang="ja-JP" sz="1600">
                <a:latin typeface="ＭＳ Ｐゴシック" panose="020B0600070205080204" pitchFamily="50" charset="-128"/>
              </a:rPr>
              <a:t>（</a:t>
            </a:r>
            <a:r>
              <a:rPr lang="ja-JP" altLang="en-US" sz="1600">
                <a:latin typeface="ＭＳ Ｐゴシック" panose="020B0600070205080204" pitchFamily="50" charset="-128"/>
              </a:rPr>
              <a:t>○○、○○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など</a:t>
            </a:r>
            <a:r>
              <a:rPr lang="ja-JP" altLang="ja-JP" sz="1600">
                <a:latin typeface="ＭＳ Ｐゴシック" panose="020B0600070205080204" pitchFamily="50" charset="-128"/>
              </a:rPr>
              <a:t>）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ja-JP" altLang="en-US" sz="1600">
                <a:latin typeface="ＭＳ Ｐゴシック" panose="020B0600070205080204" pitchFamily="50" charset="-128"/>
              </a:rPr>
              <a:t>個程度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</a:t>
            </a:r>
            <a:r>
              <a:rPr lang="ja-JP" altLang="ja-JP" sz="1600">
                <a:latin typeface="ＭＳ Ｐゴシック" panose="020B0600070205080204" pitchFamily="50" charset="-128"/>
              </a:rPr>
              <a:t>個程度・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○万</a:t>
            </a:r>
            <a:r>
              <a:rPr lang="ja-JP" altLang="ja-JP" sz="1600">
                <a:latin typeface="ＭＳ Ｐゴシック" panose="020B0600070205080204" pitchFamily="50" charset="-128"/>
              </a:rPr>
              <a:t>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88" name="テキスト ボックス 144">
            <a:extLst>
              <a:ext uri="{FF2B5EF4-FFF2-40B4-BE49-F238E27FC236}">
                <a16:creationId xmlns:a16="http://schemas.microsoft.com/office/drawing/2014/main" id="{78A47BBC-3C2A-425C-B937-F11537840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639815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89" name="テキスト ボックス 144">
            <a:extLst>
              <a:ext uri="{FF2B5EF4-FFF2-40B4-BE49-F238E27FC236}">
                <a16:creationId xmlns:a16="http://schemas.microsoft.com/office/drawing/2014/main" id="{3FD29903-FC76-47F1-9659-A84C8169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271390"/>
            <a:ext cx="35909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・・・・・・・・・・・・・・・・・・・・・・・・・・・するため、・・・・・・・・・・・・・・加工による○○の調査を行う</a:t>
            </a:r>
          </a:p>
        </p:txBody>
      </p:sp>
      <p:sp>
        <p:nvSpPr>
          <p:cNvPr id="6190" name="テキスト ボックス 35">
            <a:extLst>
              <a:ext uri="{FF2B5EF4-FFF2-40B4-BE49-F238E27FC236}">
                <a16:creationId xmlns:a16="http://schemas.microsoft.com/office/drawing/2014/main" id="{BE552706-9BB8-488F-AC08-FB52ECE26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998465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・・・・・・・・・・・・・・・・・加工品</a:t>
            </a:r>
          </a:p>
        </p:txBody>
      </p:sp>
      <p:sp>
        <p:nvSpPr>
          <p:cNvPr id="6191" name="テキスト ボックス 42">
            <a:extLst>
              <a:ext uri="{FF2B5EF4-FFF2-40B4-BE49-F238E27FC236}">
                <a16:creationId xmlns:a16="http://schemas.microsoft.com/office/drawing/2014/main" id="{1A59C16B-6FBA-43CE-83C0-A239CD9A8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13" y="6309865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・・・・・・・・・・の加工品</a:t>
            </a:r>
          </a:p>
        </p:txBody>
      </p:sp>
      <p:sp>
        <p:nvSpPr>
          <p:cNvPr id="6192" name="テキスト ボックス 42">
            <a:extLst>
              <a:ext uri="{FF2B5EF4-FFF2-40B4-BE49-F238E27FC236}">
                <a16:creationId xmlns:a16="http://schemas.microsoft.com/office/drawing/2014/main" id="{41FE4409-DE0D-4A4F-9F44-76E0FF22A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9397553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製品のイメージ</a:t>
            </a:r>
          </a:p>
        </p:txBody>
      </p:sp>
      <p:sp>
        <p:nvSpPr>
          <p:cNvPr id="6193" name="テキスト ボックス 144">
            <a:extLst>
              <a:ext uri="{FF2B5EF4-FFF2-40B4-BE49-F238E27FC236}">
                <a16:creationId xmlns:a16="http://schemas.microsoft.com/office/drawing/2014/main" id="{70879E76-DF24-47B3-BB7E-29A9744D7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800278"/>
            <a:ext cx="424973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①・・・・・・・・・・・・・・・・・・・の実証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②・・・・・・・・・・・・・・・・・・・の機能性調査</a:t>
            </a:r>
          </a:p>
        </p:txBody>
      </p:sp>
      <p:sp>
        <p:nvSpPr>
          <p:cNvPr id="6194" name="正方形/長方形 6">
            <a:extLst>
              <a:ext uri="{FF2B5EF4-FFF2-40B4-BE49-F238E27FC236}">
                <a16:creationId xmlns:a16="http://schemas.microsoft.com/office/drawing/2014/main" id="{83862422-3D17-4810-89D9-75857CC36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85590"/>
            <a:ext cx="2735263" cy="1392238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調査する内容や課題等がわかるイメージ図や写真・イラストなど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5" name="正方形/長方形 42">
            <a:extLst>
              <a:ext uri="{FF2B5EF4-FFF2-40B4-BE49-F238E27FC236}">
                <a16:creationId xmlns:a16="http://schemas.microsoft.com/office/drawing/2014/main" id="{B2F4B0E7-F670-42EE-90FC-9603A08B5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4465190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調査する内容や課題等がわかるイメージ図や写真・イラストなど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6" name="正方形/長方形 43">
            <a:extLst>
              <a:ext uri="{FF2B5EF4-FFF2-40B4-BE49-F238E27FC236}">
                <a16:creationId xmlns:a16="http://schemas.microsoft.com/office/drawing/2014/main" id="{14726DE9-749E-4D3F-8F57-12E94C2D0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7605265"/>
            <a:ext cx="2733675" cy="1792288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197" name="Text Box 52">
            <a:extLst>
              <a:ext uri="{FF2B5EF4-FFF2-40B4-BE49-F238E27FC236}">
                <a16:creationId xmlns:a16="http://schemas.microsoft.com/office/drawing/2014/main" id="{5EC4A146-012C-478D-8F73-5F9F984AC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3" y="145538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198" name="Text Box 33">
            <a:extLst>
              <a:ext uri="{FF2B5EF4-FFF2-40B4-BE49-F238E27FC236}">
                <a16:creationId xmlns:a16="http://schemas.microsoft.com/office/drawing/2014/main" id="{0F469E61-72AE-443D-B507-CCD2D03CE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925315"/>
            <a:ext cx="29527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１．背景及び必要性</a:t>
            </a:r>
          </a:p>
        </p:txBody>
      </p:sp>
      <p:sp>
        <p:nvSpPr>
          <p:cNvPr id="6199" name="Text Box 5">
            <a:extLst>
              <a:ext uri="{FF2B5EF4-FFF2-40B4-BE49-F238E27FC236}">
                <a16:creationId xmlns:a16="http://schemas.microsoft.com/office/drawing/2014/main" id="{BB466678-54C4-4758-9E48-8524F1D49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1193353"/>
            <a:ext cx="67421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事業テーマ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・・・・・・・・・・・・・・・・・・・・・・・・・・・・・・・・・・・・・・・・・・・・の調査</a:t>
            </a:r>
          </a:p>
        </p:txBody>
      </p:sp>
      <p:sp>
        <p:nvSpPr>
          <p:cNvPr id="6200" name="Text Box 32">
            <a:extLst>
              <a:ext uri="{FF2B5EF4-FFF2-40B4-BE49-F238E27FC236}">
                <a16:creationId xmlns:a16="http://schemas.microsoft.com/office/drawing/2014/main" id="{B9CD41AA-0698-4D83-9D13-E7BB6AA5B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164903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201" name="Text Box 32">
            <a:extLst>
              <a:ext uri="{FF2B5EF4-FFF2-40B4-BE49-F238E27FC236}">
                <a16:creationId xmlns:a16="http://schemas.microsoft.com/office/drawing/2014/main" id="{4D8A4152-3452-4042-A989-07A3C7B24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414140"/>
            <a:ext cx="2786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202" name="Text Box 5">
            <a:extLst>
              <a:ext uri="{FF2B5EF4-FFF2-40B4-BE49-F238E27FC236}">
                <a16:creationId xmlns:a16="http://schemas.microsoft.com/office/drawing/2014/main" id="{D3EDECC8-AFFE-4872-99A4-FD7DC0D6C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677540"/>
            <a:ext cx="674211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371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3</cp:revision>
  <cp:lastPrinted>2020-04-07T10:06:16Z</cp:lastPrinted>
  <dcterms:created xsi:type="dcterms:W3CDTF">2007-11-02T08:47:49Z</dcterms:created>
  <dcterms:modified xsi:type="dcterms:W3CDTF">2020-04-07T10:08:34Z</dcterms:modified>
  <cp:category/>
</cp:coreProperties>
</file>