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18" r:id="rId3"/>
  </p:sldMasterIdLst>
  <p:handoutMasterIdLst>
    <p:handoutMasterId r:id="rId5"/>
  </p:handoutMasterIdLst>
  <p:sldIdLst>
    <p:sldId id="256" r:id="rId4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04" autoAdjust="0"/>
  </p:normalViewPr>
  <p:slideViewPr>
    <p:cSldViewPr>
      <p:cViewPr varScale="1">
        <p:scale>
          <a:sx n="68" d="100"/>
          <a:sy n="68" d="100"/>
        </p:scale>
        <p:origin x="16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" name="Rectangle 2">
            <a:extLst>
              <a:ext uri="{FF2B5EF4-FFF2-40B4-BE49-F238E27FC236}">
                <a16:creationId xmlns:a16="http://schemas.microsoft.com/office/drawing/2014/main" id="{47636C31-2ADC-4824-A15A-09FD0F5462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0" name="Rectangle 3">
            <a:extLst>
              <a:ext uri="{FF2B5EF4-FFF2-40B4-BE49-F238E27FC236}">
                <a16:creationId xmlns:a16="http://schemas.microsoft.com/office/drawing/2014/main" id="{C4F56458-2976-4237-AE8E-2A6D749F131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1" name="Rectangle 4">
            <a:extLst>
              <a:ext uri="{FF2B5EF4-FFF2-40B4-BE49-F238E27FC236}">
                <a16:creationId xmlns:a16="http://schemas.microsoft.com/office/drawing/2014/main" id="{838A1636-9711-4227-B76B-FC7A7B5A13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2" name="Rectangle 5">
            <a:extLst>
              <a:ext uri="{FF2B5EF4-FFF2-40B4-BE49-F238E27FC236}">
                <a16:creationId xmlns:a16="http://schemas.microsoft.com/office/drawing/2014/main" id="{7F10DAF3-486C-4C2C-A99E-65FF26760EF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DC7EF6B2-F76F-48C5-905A-5CFB2722624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タイトル 1">
            <a:extLst>
              <a:ext uri="{FF2B5EF4-FFF2-40B4-BE49-F238E27FC236}">
                <a16:creationId xmlns:a16="http://schemas.microsoft.com/office/drawing/2014/main" id="{B914EC48-9BE9-4E68-98A3-1C44152FAC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4121" name="サブタイトル 2">
            <a:extLst>
              <a:ext uri="{FF2B5EF4-FFF2-40B4-BE49-F238E27FC236}">
                <a16:creationId xmlns:a16="http://schemas.microsoft.com/office/drawing/2014/main" id="{E4CB7FFC-7EF6-47B4-8169-A1149F142F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122" name="Rectangle 4">
            <a:extLst>
              <a:ext uri="{FF2B5EF4-FFF2-40B4-BE49-F238E27FC236}">
                <a16:creationId xmlns:a16="http://schemas.microsoft.com/office/drawing/2014/main" id="{0E111400-1E9C-4052-B458-70A006C75EE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3" name="Rectangle 5">
            <a:extLst>
              <a:ext uri="{FF2B5EF4-FFF2-40B4-BE49-F238E27FC236}">
                <a16:creationId xmlns:a16="http://schemas.microsoft.com/office/drawing/2014/main" id="{AF3ED9E0-6E53-4C77-B527-BA09E8822C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4" name="Rectangle 6">
            <a:extLst>
              <a:ext uri="{FF2B5EF4-FFF2-40B4-BE49-F238E27FC236}">
                <a16:creationId xmlns:a16="http://schemas.microsoft.com/office/drawing/2014/main" id="{43BE7BAC-687B-4ABB-9A20-472126ED95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F407493F-AB2A-4202-ACEF-D60D19FECB8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B6917-35A6-4267-89AD-F9AEF801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5BFA33-182E-40AC-8AF7-BB94F2F3E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1F1442-8643-4347-A4D0-ADC86069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E75D2A-20B7-40BB-9DFA-8A5DBDA7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31B20E-CCB0-49AE-BD76-1C7EC741E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6ACC-464F-4E3B-BE86-75A3B8C171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635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25C70E-0E8D-4F9B-80EE-6C8F556A6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20C476-DE88-4A55-9F38-FC42C35BD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D46708-10A1-4CEC-84C8-D5795753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72107F-F19C-4A0E-B99E-68E204FB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3330B1-993F-4CED-9C93-230D56C6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9A70E-F1A1-44EF-AC03-3A90B7C3AA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4775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738CDC-70D8-44BB-A9B7-92E51620D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89E113F-388D-488D-85BA-1D5F95D55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0FFE0A-E44C-47B0-8D27-FE9A2FAD2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903992-3248-4026-BB90-6E954CD9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8AA5FD-9593-428A-B684-3F16E2F7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EC3A4-2DC1-4774-835E-48B8FC928D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031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A5AB8-44FC-4E56-A81F-8F7FBAC2C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1A9B12-E49D-4621-8199-F83C3F84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7D817-D752-4C33-8B25-5EBBD3D1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B926F7-6DD7-4500-B333-A92459A6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3C7412-85DF-4183-A2DF-56C41217B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35D83-1739-4ED7-A320-C257024770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8999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5268FA-C4B6-4225-AC21-04AB5C02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75A9DF-524A-480D-ACA4-4BF91CD90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389CE6-4C7F-4CEF-9A9F-C45B36F5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B66D5E-5A99-4290-8571-E8DF9CB8A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4ADFA1-613D-45DF-8796-620914F85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B5FB4-3B48-4156-BE35-54A0E437BD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1590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C8A097-70CD-4AEF-9A78-8F91B4BD0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64FED1-F085-4FE0-B0C4-2950CDAA6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B463CF-228D-4B93-87D8-3DC98187D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531A04-384C-4E0D-9DA8-4937945F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802B6C-53DD-44B3-A26D-C6396017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C13EF5-3A68-42F0-83A6-F4DCDA3F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1865E-6275-46BD-A08E-3FCCA6CEE2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218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B77967-C83F-44B9-826F-5BF7CA5DF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F5CB9D-4478-4382-B435-7F8AE895B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F0A3E8-D74F-4872-A435-A471C85D1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F481B62-4AEF-44ED-8021-61452841CF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8FAFA0-B651-4731-B3E7-012D5CA9B4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CE2DC8-AA83-4BF8-8624-DC32AE9DD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935F8B-6B27-46A0-8E15-63C9F05A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5921B2-5AD8-43FF-9BD9-8C44E48B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2E653-D61A-4C83-A4F7-7ED70B929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9529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0CD54-F201-4D93-B039-09002BB41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9458EF-263F-4136-AD89-6165F87D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293757-3FCC-4662-9DBE-CEB68FDE5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EDCDF9D-33EC-447F-A3C4-04A36A228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894AE-DAA6-4EB1-8908-37795FD6B3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0229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2A6CC1-A122-49E6-8A7A-4234A882C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714EA8-3FAF-4DF0-BAC8-98B2AD63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3F6B9D-6DED-451A-A777-4660546A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99FE7-8AE6-4EC8-AA91-B025DFC88E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2646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08DFC5-B098-4A92-BE09-DC638581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7F5AF3-ABE6-415F-8246-22C6CC8A8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38A1A4-434C-413A-AEE9-B70B2F751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7C1221-E86C-48BB-9DE6-62BC97B9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44204A-E8D1-4537-A6E2-51A17923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D862F6-2FB0-495B-B1C8-960B6F2BD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2804F-A25D-4091-9617-08E8D0F85F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568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A7C30-9883-469A-B329-E64F5471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43C390-84CD-4C8F-93D9-2EA4F12EB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837FD3-B4CB-48C2-A63F-BBBE44BA9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F90AA0-10F8-4F8E-B902-11CE14863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DCF73E-6124-4CDF-BEC2-2F19B344F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6D15B-71D5-4213-8EA8-E72BD40162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08588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6FA4E0-0B72-4A4B-AE30-9A647535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BB047B1-C9AB-4284-88C3-594A6BCB0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F41F237-8BEE-4803-A747-7F5767CAB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C2E70E-4991-446E-8325-8A3B30102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020026-703F-4017-A3AE-C375D31CB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1CA19E-97CC-4A09-9FB1-BAB000F1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33599-0DB5-4CF3-84AB-A4CE2B2FFC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4376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99161-F5D9-46FB-91A0-29FB1780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D91817-1D7B-4559-A88B-A21344490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A8BE84-9173-4870-A618-529DC91E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EDB3BF-44E8-4447-B209-DFDBF9624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5FBC61-F4F4-4DC3-A62C-F15DEC39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B50A3-3243-4776-8999-0BA2F2E4939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54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4537DCD-4889-486B-B066-2B875E8C63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96008B-DA90-43AF-BC8B-2721F65DA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2A65CB-B298-46C4-A6C5-79452937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8C1CBD-4544-452D-B017-F7C5CFE7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B3BECD-72F7-43F6-92DD-DA7AA70F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EF10-128F-41A4-8A2D-5A97949ED6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4621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1" name="タイトル 1">
            <a:extLst>
              <a:ext uri="{FF2B5EF4-FFF2-40B4-BE49-F238E27FC236}">
                <a16:creationId xmlns:a16="http://schemas.microsoft.com/office/drawing/2014/main" id="{52C230A4-48C0-4F26-9EBC-5279B9F354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 タイトルの書式設定</a:t>
            </a:r>
          </a:p>
        </p:txBody>
      </p:sp>
      <p:sp>
        <p:nvSpPr>
          <p:cNvPr id="5152" name="サブタイトル 2">
            <a:extLst>
              <a:ext uri="{FF2B5EF4-FFF2-40B4-BE49-F238E27FC236}">
                <a16:creationId xmlns:a16="http://schemas.microsoft.com/office/drawing/2014/main" id="{810D4E72-63B2-4849-A21D-AAD3D45FB8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 サブタイトルの書式設定</a:t>
            </a:r>
          </a:p>
        </p:txBody>
      </p:sp>
      <p:sp>
        <p:nvSpPr>
          <p:cNvPr id="5153" name="Rectangle 4">
            <a:extLst>
              <a:ext uri="{FF2B5EF4-FFF2-40B4-BE49-F238E27FC236}">
                <a16:creationId xmlns:a16="http://schemas.microsoft.com/office/drawing/2014/main" id="{C29B9419-2619-4AF1-8723-C1634E88DB0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4" name="Rectangle 5">
            <a:extLst>
              <a:ext uri="{FF2B5EF4-FFF2-40B4-BE49-F238E27FC236}">
                <a16:creationId xmlns:a16="http://schemas.microsoft.com/office/drawing/2014/main" id="{B7147D59-6866-4B5E-AE1E-8F52A772AA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5" name="Rectangle 6">
            <a:extLst>
              <a:ext uri="{FF2B5EF4-FFF2-40B4-BE49-F238E27FC236}">
                <a16:creationId xmlns:a16="http://schemas.microsoft.com/office/drawing/2014/main" id="{DB707F7B-DF72-4F81-978C-1B84F1689B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AF34E002-F097-45EA-A09E-D9FA488E70C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AB667-5411-41DE-9297-882AEC193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60ED9E-7721-40A0-A97D-E74319C2D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76B3B6-9DE1-4DAD-BC97-992C1299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9AF952-B890-4B70-A992-DBFF596D2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4CD6D5-65D8-4F6B-96EE-22152E32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DC88E-DDE3-46AB-A8FA-50FB0ECEAF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85082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9931C-8EF9-4651-A33B-D6FACAAB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0CE0B1-4BFE-4137-B5D3-A8E9EAECC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51C80B-C542-43FE-8E86-FA9DC8C27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5FAE96-C2A1-44BD-B494-142F32FF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7F4EDC-6498-4961-87B6-64C38E7CC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E1B2A-03CA-4C84-8527-0072D5548E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82513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4DCA96-D103-4E5A-BD39-FAAA941E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B80998-3E87-4891-8CAB-7EE631C2A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463C7C-DAD8-472A-A89C-901F88D35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B36D93-E005-4FE8-8424-BBB825FF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5462FC-93B4-4DBD-B7C5-978D9CEC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8EA898-43EB-4030-BCB5-1603EFDC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A960C-F57B-498A-8942-B8AE58EE41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2699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B2596-C2F3-48B7-B9A4-BF124FCF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1D0907-79FB-46DA-BE89-A9B8B3980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EF25AC-92D2-4075-840F-00E20A9D0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DF6C12-85F8-421C-8B9B-0957CCA06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540DFD-72A8-419A-BF42-B3621461D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9CD116-DAF9-4C27-9A59-56CA1DB59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56539F-1F44-4EB9-9057-81E6EF55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7393220-CB96-428A-B58F-E9225C8E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F3CF9-1146-48DF-800A-4EBEBF7841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1495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EDC46-9ED6-409F-A787-0E5AFC19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E014A2-26AA-4B73-800D-7BB657EC3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4C4A1C-1E01-4185-9823-07A1734BA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FCA3B7-CC88-4017-8765-DF1E3BE3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6D958-7224-4F0E-A8F1-998069416F1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10943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AB43FD-5D9E-4F0A-A8FB-0DD60124E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6F5F8C-7505-411C-8A38-2266D5720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84A083-7F84-40F2-AA2B-1EF2E5976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F13E0-7F91-4D0D-9CA3-DC1C84DBE6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337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A07303-C94D-44FA-9754-A16C5052A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780C11-2B16-4F66-84CA-4B4638B3B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0B357C-DCC0-443B-83CC-4D7E5B58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011371-11EA-4D9C-9C9D-4EAB21E1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963F64-88EC-4944-A204-A0F0E1FC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CE9C5-5B3A-4E09-9A36-C46A50F505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3099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1887A5-DE44-4980-A43F-14C50004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8F67E6-7500-4F4A-A188-22AF9000E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D5A5B6-5AB0-4B9E-8F58-D53A18D07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F20906-3176-43B6-B967-63CE60708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C30D8D-FF9F-42AB-8555-EF737F84E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73CA7B-716F-41E2-97C6-461B01D7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9F205-37AB-4F11-AFDD-D82C64AE59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3631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7A773-8F2C-4F04-B306-212E8CD74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6FA2298-2AF5-4763-B137-4647C0EB70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C21CCBA-EAD8-4BA3-B271-0D4AC693D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FEE842-4557-41DB-9B0A-D57134D06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F49876-7189-4576-9114-7006D7D3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591CFD-BC31-4059-A56C-17D1617FF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C6BC5-F3AD-489C-93ED-0598ECF5CD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5250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E9C4D5-A244-463B-9174-C0343F0B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3FD682-7FC1-4A60-AF9C-8348EEADE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865B5F-A008-43F2-92EB-8FC610CCF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EF4400-C6CF-4A33-9E87-AC033F51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C0D290-EB6D-4ACF-BEAE-9168FFE4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C849E-A160-437A-8AA9-C8DB6CAB7A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1524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345E654-182E-459E-96D9-A0A48832D7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EC50EF-156A-4025-9DF6-94DB91F3C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6C53E1-DAB9-47DE-9F75-21EDC94A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B502D9-95C4-42FC-BDC9-2C56E2C1F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CCD175-D139-4470-95B5-5CC0C65F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C2A42-9980-44B3-B8F0-55A5530D49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60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A87441-32A8-4491-8165-E654EE43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D1D3FF-290B-418F-8BB4-89687B209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1B970C-0D9D-4754-89E3-CD435FC96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CE46B0-512E-43DB-B9DC-42840C42F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AE271F-CCF4-43B7-B809-2081D27D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1E9A1A-B2E6-4147-804F-33192469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8F2F4-7175-4E3A-85A0-F77B652E48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674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99C766-5F21-4E9A-B0E4-8E83A2E3F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336A4B-0C53-46B0-A3E6-8E542AABE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126A95-D518-4A27-AFA5-6F6524993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963E59-E2EF-488E-89AC-EE179A86F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8EEDAB-44E0-4A95-A28D-C5EF592A8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66D218C-8E36-4CD7-B801-8959943C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56FBDC-CA9C-4823-8A48-EAC0DEF7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2A8AC8-DFFF-41E7-8ADE-D13FFAE67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FDF2B-CB2A-4473-803A-5E8C51E5C2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339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46650F-14A3-4AEF-B9E8-FEAA93072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E93000F-9165-4428-B4F9-1DA9C32F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18AE704-0B8C-4E14-89D8-B6DE9121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8BB95D-6FDC-4961-808A-4171D2E9F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C0FBC-93E8-4992-B8BC-92F2121831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866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C09A76-D66E-442D-89C1-1452001A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C94959-C117-4A77-A779-71083BC7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4C10E2-F894-4494-B5A2-E72FCF58E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1B84A-75AD-440E-882E-BE32247421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44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BF4C1-E119-472C-B961-C886D8B10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1234C2-3915-48F0-BCB1-71D41681A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69DE8A-EC57-4B7D-92C3-0800D30B1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2139EC-010D-48CC-AD2D-0E6EB2A0F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94F178-EC86-4CA6-9658-4769EE3C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7FA891-1266-47CC-BAF7-9B04C71F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3B256-9BE8-4F29-971D-9D6E1258A9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905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5865BB-A37B-49CF-8D7D-8DDEE8B86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2B1C416-F01D-4B9E-BD89-D31D3E1D6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88714E-3AA3-4CC2-AF11-508870FE6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A2FA96-D138-45D5-BC10-33D17BE0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9192AB-570A-4719-B676-B93A5118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87B90F-4DFF-46A2-97B8-BD5239CF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A157E-7EE6-4337-A5EC-5A082B8529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07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7570BEFA-A95E-4C42-9A36-86F8EFC5EC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CEEF945C-B6CD-424F-B058-C41C950F6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017B9880-A606-4E60-B630-271D61E90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49D140D-BDCF-487E-AE55-C937E9C880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7590D7CE-992E-4725-B801-00A600C19C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9A784865-B578-4733-BBF1-6BAB924C58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>
            <a:extLst>
              <a:ext uri="{FF2B5EF4-FFF2-40B4-BE49-F238E27FC236}">
                <a16:creationId xmlns:a16="http://schemas.microsoft.com/office/drawing/2014/main" id="{7BC677EB-29E3-484B-AEF4-DBC26DC6C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2059" name="Rectangle 3">
            <a:extLst>
              <a:ext uri="{FF2B5EF4-FFF2-40B4-BE49-F238E27FC236}">
                <a16:creationId xmlns:a16="http://schemas.microsoft.com/office/drawing/2014/main" id="{0DC102E0-3EFB-4C1E-BD49-AA5E774C9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Rectangle 4">
            <a:extLst>
              <a:ext uri="{FF2B5EF4-FFF2-40B4-BE49-F238E27FC236}">
                <a16:creationId xmlns:a16="http://schemas.microsoft.com/office/drawing/2014/main" id="{DB564E73-4C0D-419F-8112-1884E98E5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1" name="Rectangle 5">
            <a:extLst>
              <a:ext uri="{FF2B5EF4-FFF2-40B4-BE49-F238E27FC236}">
                <a16:creationId xmlns:a16="http://schemas.microsoft.com/office/drawing/2014/main" id="{2BAD5313-0AF5-47D7-80BF-749E6BCA7C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2" name="Rectangle 6">
            <a:extLst>
              <a:ext uri="{FF2B5EF4-FFF2-40B4-BE49-F238E27FC236}">
                <a16:creationId xmlns:a16="http://schemas.microsoft.com/office/drawing/2014/main" id="{45CD448D-61A5-4473-A584-2BF54079AC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kumimoji="1" sz="1400"/>
            </a:lvl1pPr>
          </a:lstStyle>
          <a:p>
            <a:fld id="{8780002F-CE23-4822-9FA2-013B58A2A2C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2">
            <a:extLst>
              <a:ext uri="{FF2B5EF4-FFF2-40B4-BE49-F238E27FC236}">
                <a16:creationId xmlns:a16="http://schemas.microsoft.com/office/drawing/2014/main" id="{3C068A2E-A5A7-463D-B4C1-043A4E19B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3090" name="Rectangle 3">
            <a:extLst>
              <a:ext uri="{FF2B5EF4-FFF2-40B4-BE49-F238E27FC236}">
                <a16:creationId xmlns:a16="http://schemas.microsoft.com/office/drawing/2014/main" id="{6107C555-0D77-4F02-8B8A-46B366255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091" name="Rectangle 4">
            <a:extLst>
              <a:ext uri="{FF2B5EF4-FFF2-40B4-BE49-F238E27FC236}">
                <a16:creationId xmlns:a16="http://schemas.microsoft.com/office/drawing/2014/main" id="{E965AE46-5EF0-415C-9EEE-D956BD30E6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2" name="Rectangle 5">
            <a:extLst>
              <a:ext uri="{FF2B5EF4-FFF2-40B4-BE49-F238E27FC236}">
                <a16:creationId xmlns:a16="http://schemas.microsoft.com/office/drawing/2014/main" id="{8A0CD172-6707-4193-B4FD-9C5B80CD85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3" name="Rectangle 6">
            <a:extLst>
              <a:ext uri="{FF2B5EF4-FFF2-40B4-BE49-F238E27FC236}">
                <a16:creationId xmlns:a16="http://schemas.microsoft.com/office/drawing/2014/main" id="{658A5540-EDF9-482C-94F6-4AFE4E2843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BE63C938-855B-4D45-AFA6-A51264991D4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2" name="AutoShape 4">
            <a:extLst>
              <a:ext uri="{FF2B5EF4-FFF2-40B4-BE49-F238E27FC236}">
                <a16:creationId xmlns:a16="http://schemas.microsoft.com/office/drawing/2014/main" id="{4F56E102-52DF-46FC-8B3B-C1EFBAAC2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420811"/>
            <a:ext cx="3194050" cy="7905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BE0E3"/>
              </a:gs>
              <a:gs pos="100000">
                <a:srgbClr val="FFFFFF"/>
              </a:gs>
            </a:gsLst>
            <a:lin ang="5400000"/>
          </a:gradFill>
          <a:ln w="9525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○○株式会社</a:t>
            </a:r>
          </a:p>
        </p:txBody>
      </p:sp>
      <p:sp>
        <p:nvSpPr>
          <p:cNvPr id="6183" name="Text Box 33">
            <a:extLst>
              <a:ext uri="{FF2B5EF4-FFF2-40B4-BE49-F238E27FC236}">
                <a16:creationId xmlns:a16="http://schemas.microsoft.com/office/drawing/2014/main" id="{7F7271BE-F3B4-4176-8468-C8349A9C4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4287961"/>
            <a:ext cx="1873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２．現在の課題</a:t>
            </a:r>
          </a:p>
        </p:txBody>
      </p:sp>
      <p:sp>
        <p:nvSpPr>
          <p:cNvPr id="6184" name="Text Box 35">
            <a:extLst>
              <a:ext uri="{FF2B5EF4-FFF2-40B4-BE49-F238E27FC236}">
                <a16:creationId xmlns:a16="http://schemas.microsoft.com/office/drawing/2014/main" id="{7D9775AD-CF55-4AD9-8A8F-644070E75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7655049"/>
            <a:ext cx="14271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４．販売先等</a:t>
            </a:r>
          </a:p>
        </p:txBody>
      </p:sp>
      <p:sp>
        <p:nvSpPr>
          <p:cNvPr id="6185" name="Text Box 37">
            <a:extLst>
              <a:ext uri="{FF2B5EF4-FFF2-40B4-BE49-F238E27FC236}">
                <a16:creationId xmlns:a16="http://schemas.microsoft.com/office/drawing/2014/main" id="{EA1BE2D5-1455-4221-99FE-3A3908C10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411911"/>
            <a:ext cx="2135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３．研究の内容</a:t>
            </a:r>
          </a:p>
        </p:txBody>
      </p:sp>
      <p:sp>
        <p:nvSpPr>
          <p:cNvPr id="6186" name="Text Box 52">
            <a:extLst>
              <a:ext uri="{FF2B5EF4-FFF2-40B4-BE49-F238E27FC236}">
                <a16:creationId xmlns:a16="http://schemas.microsoft.com/office/drawing/2014/main" id="{C7A1DCBF-F54A-4985-AB80-DBEF33ED9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671636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会社住所　　○○市○○町</a:t>
            </a:r>
          </a:p>
        </p:txBody>
      </p:sp>
      <p:sp>
        <p:nvSpPr>
          <p:cNvPr id="6187" name="テキスト ボックス 133">
            <a:extLst>
              <a:ext uri="{FF2B5EF4-FFF2-40B4-BE49-F238E27FC236}">
                <a16:creationId xmlns:a16="http://schemas.microsoft.com/office/drawing/2014/main" id="{97916579-72B6-44C6-B603-6A79F33CF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8043986"/>
            <a:ext cx="4198937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■○○用</a:t>
            </a:r>
            <a:r>
              <a:rPr lang="ja-JP" altLang="ja-JP" sz="1600">
                <a:latin typeface="ＭＳ Ｐゴシック" panose="020B0600070205080204" pitchFamily="50" charset="-128"/>
              </a:rPr>
              <a:t>部材（</a:t>
            </a:r>
            <a:r>
              <a:rPr lang="ja-JP" altLang="en-US" sz="1600">
                <a:latin typeface="ＭＳ Ｐゴシック" panose="020B0600070205080204" pitchFamily="50" charset="-128"/>
              </a:rPr>
              <a:t>○○部品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など</a:t>
            </a:r>
            <a:r>
              <a:rPr lang="ja-JP" altLang="ja-JP" sz="1600">
                <a:latin typeface="ＭＳ Ｐゴシック" panose="020B0600070205080204" pitchFamily="50" charset="-128"/>
              </a:rPr>
              <a:t>）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■販売先：○○産業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価格：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円／</a:t>
            </a:r>
            <a:r>
              <a:rPr lang="en-US" altLang="ja-JP" sz="1600">
                <a:latin typeface="ＭＳ Ｐゴシック" panose="020B0600070205080204" pitchFamily="50" charset="-128"/>
              </a:rPr>
              <a:t>kg</a:t>
            </a:r>
            <a:r>
              <a:rPr lang="ja-JP" altLang="en-US" sz="1600">
                <a:latin typeface="ＭＳ Ｐゴシック" panose="020B0600070205080204" pitchFamily="50" charset="-128"/>
              </a:rPr>
              <a:t>程度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数量・売上額：</a:t>
            </a:r>
            <a:r>
              <a:rPr lang="ja-JP" altLang="en-US" sz="1600">
                <a:latin typeface="ＭＳ Ｐゴシック" panose="020B0600070205080204" pitchFamily="50" charset="-128"/>
              </a:rPr>
              <a:t>●●</a:t>
            </a:r>
            <a:r>
              <a:rPr lang="ja-JP" altLang="ja-JP" sz="1600">
                <a:latin typeface="ＭＳ Ｐゴシック" panose="020B0600070205080204" pitchFamily="50" charset="-128"/>
              </a:rPr>
              <a:t>個程度・</a:t>
            </a:r>
            <a:r>
              <a:rPr lang="ja-JP" altLang="en-US" sz="1600">
                <a:latin typeface="ＭＳ Ｐゴシック" panose="020B0600070205080204" pitchFamily="50" charset="-128"/>
              </a:rPr>
              <a:t>○</a:t>
            </a:r>
            <a:r>
              <a:rPr lang="ja-JP" altLang="ja-JP" sz="1600">
                <a:latin typeface="ＭＳ Ｐゴシック" panose="020B0600070205080204" pitchFamily="50" charset="-128"/>
              </a:rPr>
              <a:t>億円以上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販売開始：</a:t>
            </a:r>
            <a:r>
              <a:rPr lang="ja-JP" altLang="en-US" sz="1600">
                <a:latin typeface="ＭＳ Ｐゴシック" panose="020B0600070205080204" pitchFamily="50" charset="-128"/>
              </a:rPr>
              <a:t>○○年頃</a:t>
            </a:r>
            <a:r>
              <a:rPr lang="en-US" altLang="ja-JP" sz="1600">
                <a:latin typeface="ＭＳ Ｐゴシック" panose="020B0600070205080204" pitchFamily="50" charset="-128"/>
              </a:rPr>
              <a:t>(</a:t>
            </a:r>
            <a:r>
              <a:rPr lang="ja-JP" altLang="en-US" sz="1600">
                <a:latin typeface="ＭＳ Ｐゴシック" panose="020B0600070205080204" pitchFamily="50" charset="-128"/>
              </a:rPr>
              <a:t>予定</a:t>
            </a:r>
            <a:r>
              <a:rPr lang="en-US" altLang="ja-JP" sz="160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6188" name="テキスト ボックス 144">
            <a:extLst>
              <a:ext uri="{FF2B5EF4-FFF2-40B4-BE49-F238E27FC236}">
                <a16:creationId xmlns:a16="http://schemas.microsoft.com/office/drawing/2014/main" id="{AC78D2B5-440A-4FC2-9317-8778670C5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646736"/>
            <a:ext cx="31099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</a:t>
            </a:r>
          </a:p>
        </p:txBody>
      </p:sp>
      <p:sp>
        <p:nvSpPr>
          <p:cNvPr id="6189" name="テキスト ボックス 144">
            <a:extLst>
              <a:ext uri="{FF2B5EF4-FFF2-40B4-BE49-F238E27FC236}">
                <a16:creationId xmlns:a16="http://schemas.microsoft.com/office/drawing/2014/main" id="{6AE27DAD-97C7-4CCE-A679-8C0BEA932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3278311"/>
            <a:ext cx="359092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・・・・・・・・・・・・・・・・・・・・・・・・・・・するため、・・・・・・・・・・・・・・加工による○○システムを開発する</a:t>
            </a:r>
          </a:p>
        </p:txBody>
      </p:sp>
      <p:sp>
        <p:nvSpPr>
          <p:cNvPr id="6190" name="テキスト ボックス 35">
            <a:extLst>
              <a:ext uri="{FF2B5EF4-FFF2-40B4-BE49-F238E27FC236}">
                <a16:creationId xmlns:a16="http://schemas.microsoft.com/office/drawing/2014/main" id="{1B52ECE3-8EAA-4218-9122-024DB66AB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50" y="3808536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・・・・・・・・・・・・・・・・・成形加工</a:t>
            </a:r>
          </a:p>
        </p:txBody>
      </p:sp>
      <p:sp>
        <p:nvSpPr>
          <p:cNvPr id="6191" name="テキスト ボックス 42">
            <a:extLst>
              <a:ext uri="{FF2B5EF4-FFF2-40B4-BE49-F238E27FC236}">
                <a16:creationId xmlns:a16="http://schemas.microsoft.com/office/drawing/2014/main" id="{9E67BDC2-CA4D-460D-9F0D-101FD2BE0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863" y="6253286"/>
            <a:ext cx="1784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・・・・・・・・・・の成形品</a:t>
            </a:r>
          </a:p>
        </p:txBody>
      </p:sp>
      <p:sp>
        <p:nvSpPr>
          <p:cNvPr id="6192" name="テキスト ボックス 42">
            <a:extLst>
              <a:ext uri="{FF2B5EF4-FFF2-40B4-BE49-F238E27FC236}">
                <a16:creationId xmlns:a16="http://schemas.microsoft.com/office/drawing/2014/main" id="{40CF2294-FCA6-40E8-81F9-4195DC87A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9469561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製品のイメージ</a:t>
            </a:r>
          </a:p>
        </p:txBody>
      </p:sp>
      <p:sp>
        <p:nvSpPr>
          <p:cNvPr id="6193" name="テキスト ボックス 144">
            <a:extLst>
              <a:ext uri="{FF2B5EF4-FFF2-40B4-BE49-F238E27FC236}">
                <a16:creationId xmlns:a16="http://schemas.microsoft.com/office/drawing/2014/main" id="{A8E40ECA-CA04-4A8C-B3F5-C7AC58770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5807199"/>
            <a:ext cx="4249738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①・・・・・・・・・・・・・・・・・・・・・・・選定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endParaRPr lang="en-US" altLang="ja-JP" sz="160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②・・・・・・・・・・・・・・・・・・・・の性能評価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③・・・・・・・・・・・・・・・・・・・・・・・・・の開発</a:t>
            </a:r>
          </a:p>
        </p:txBody>
      </p:sp>
      <p:sp>
        <p:nvSpPr>
          <p:cNvPr id="6194" name="正方形/長方形 6">
            <a:extLst>
              <a:ext uri="{FF2B5EF4-FFF2-40B4-BE49-F238E27FC236}">
                <a16:creationId xmlns:a16="http://schemas.microsoft.com/office/drawing/2014/main" id="{1128146D-EEB7-4A8A-AD8D-307EDB263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0" y="2419474"/>
            <a:ext cx="2735263" cy="1360487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①</a:t>
            </a:r>
            <a:r>
              <a:rPr lang="en-US" altLang="ja-JP" sz="1800"/>
              <a:t>】</a:t>
            </a:r>
          </a:p>
        </p:txBody>
      </p:sp>
      <p:sp>
        <p:nvSpPr>
          <p:cNvPr id="6195" name="正方形/長方形 42">
            <a:extLst>
              <a:ext uri="{FF2B5EF4-FFF2-40B4-BE49-F238E27FC236}">
                <a16:creationId xmlns:a16="http://schemas.microsoft.com/office/drawing/2014/main" id="{2A9C4120-9044-4EAF-A744-206553CCD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138" y="4472111"/>
            <a:ext cx="2733675" cy="1793875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②</a:t>
            </a:r>
            <a:r>
              <a:rPr lang="en-US" altLang="ja-JP" sz="1800"/>
              <a:t>】</a:t>
            </a:r>
          </a:p>
        </p:txBody>
      </p:sp>
      <p:sp>
        <p:nvSpPr>
          <p:cNvPr id="6196" name="正方形/長方形 43">
            <a:extLst>
              <a:ext uri="{FF2B5EF4-FFF2-40B4-BE49-F238E27FC236}">
                <a16:creationId xmlns:a16="http://schemas.microsoft.com/office/drawing/2014/main" id="{5EAB122A-F5F4-43B9-AFBF-D10AB0046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7655049"/>
            <a:ext cx="2733675" cy="1792287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u="sng"/>
              <a:t>開発する製品</a:t>
            </a:r>
            <a:r>
              <a:rPr lang="ja-JP" altLang="en-US" sz="1800"/>
              <a:t>または</a:t>
            </a:r>
            <a:r>
              <a:rPr lang="ja-JP" altLang="en-US" sz="1800" u="sng"/>
              <a:t>客先使用状況イメージ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がわかる写真・イラスト等</a:t>
            </a:r>
          </a:p>
        </p:txBody>
      </p:sp>
      <p:sp>
        <p:nvSpPr>
          <p:cNvPr id="6197" name="Text Box 52">
            <a:extLst>
              <a:ext uri="{FF2B5EF4-FFF2-40B4-BE49-F238E27FC236}">
                <a16:creationId xmlns:a16="http://schemas.microsoft.com/office/drawing/2014/main" id="{0AE82812-0467-4FFE-8988-0DAAFEBC9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220787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ＭＳ 明朝" panose="02020609040205080304" pitchFamily="17" charset="-128"/>
                <a:ea typeface="ＭＳ 明朝" panose="02020609040205080304" pitchFamily="17" charset="-128"/>
              </a:rPr>
              <a:t>別紙５</a:t>
            </a:r>
          </a:p>
        </p:txBody>
      </p:sp>
      <p:sp>
        <p:nvSpPr>
          <p:cNvPr id="6198" name="Text Box 33">
            <a:extLst>
              <a:ext uri="{FF2B5EF4-FFF2-40B4-BE49-F238E27FC236}">
                <a16:creationId xmlns:a16="http://schemas.microsoft.com/office/drawing/2014/main" id="{D7414671-5B9E-4189-8458-12ADB713C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" y="2911599"/>
            <a:ext cx="18732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１．研究の目的</a:t>
            </a:r>
          </a:p>
        </p:txBody>
      </p:sp>
      <p:sp>
        <p:nvSpPr>
          <p:cNvPr id="6199" name="Text Box 5">
            <a:extLst>
              <a:ext uri="{FF2B5EF4-FFF2-40B4-BE49-F238E27FC236}">
                <a16:creationId xmlns:a16="http://schemas.microsoft.com/office/drawing/2014/main" id="{D3F2FD97-2275-4C7C-A1CB-C9F285AB6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1200274"/>
            <a:ext cx="67421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事業テーマ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・・・・・・・・・・・・・・・・・・・・・・・・・・・・・・・・・・・・・・・・・・・・の開発</a:t>
            </a:r>
          </a:p>
        </p:txBody>
      </p:sp>
      <p:sp>
        <p:nvSpPr>
          <p:cNvPr id="6200" name="Text Box 32">
            <a:extLst>
              <a:ext uri="{FF2B5EF4-FFF2-40B4-BE49-F238E27FC236}">
                <a16:creationId xmlns:a16="http://schemas.microsoft.com/office/drawing/2014/main" id="{E749FD41-E652-4E00-B373-D2CDE7A69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2171824"/>
            <a:ext cx="1225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【</a:t>
            </a:r>
            <a:r>
              <a:rPr lang="ja-JP" altLang="en-US" sz="1800"/>
              <a:t>連 携 体</a:t>
            </a:r>
            <a:r>
              <a:rPr lang="en-US" altLang="ja-JP" sz="1800"/>
              <a:t>】</a:t>
            </a:r>
          </a:p>
        </p:txBody>
      </p:sp>
      <p:sp>
        <p:nvSpPr>
          <p:cNvPr id="6201" name="Text Box 32">
            <a:extLst>
              <a:ext uri="{FF2B5EF4-FFF2-40B4-BE49-F238E27FC236}">
                <a16:creationId xmlns:a16="http://schemas.microsoft.com/office/drawing/2014/main" id="{DBDC34AF-037E-42DE-A0FE-FE548A4E8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" y="2421061"/>
            <a:ext cx="2786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○○大学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株式会社○○</a:t>
            </a:r>
          </a:p>
        </p:txBody>
      </p:sp>
      <p:sp>
        <p:nvSpPr>
          <p:cNvPr id="6202" name="Text Box 5">
            <a:extLst>
              <a:ext uri="{FF2B5EF4-FFF2-40B4-BE49-F238E27FC236}">
                <a16:creationId xmlns:a16="http://schemas.microsoft.com/office/drawing/2014/main" id="{268431E3-DFBD-48C8-951B-6676AAFCA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1684461"/>
            <a:ext cx="6742112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403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標準デザイン</vt:lpstr>
      <vt:lpstr>1_標準デザイン</vt:lpstr>
      <vt:lpstr>2_標準デザイン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2</cp:revision>
  <cp:lastPrinted>2020-04-07T10:21:32Z</cp:lastPrinted>
  <dcterms:created xsi:type="dcterms:W3CDTF">2007-11-02T08:47:49Z</dcterms:created>
  <dcterms:modified xsi:type="dcterms:W3CDTF">2020-04-07T10:21:34Z</dcterms:modified>
  <cp:category/>
</cp:coreProperties>
</file>