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764" r:id="rId3"/>
  </p:sldMasterIdLst>
  <p:handoutMasterIdLst>
    <p:handoutMasterId r:id="rId5"/>
  </p:handoutMasterIdLst>
  <p:sldIdLst>
    <p:sldId id="256" r:id="rId4"/>
  </p:sldIdLst>
  <p:sldSz cx="6858000" cy="9906000" type="A4"/>
  <p:notesSz cx="6807200" cy="9939338"/>
  <p:custDataLst>
    <p:tags r:id="rId6"/>
  </p:custDataLst>
  <p:defaultTextStyle>
    <a:defPPr>
      <a:defRPr lang="ja-JP"/>
    </a:defPPr>
    <a:lvl1pPr algn="l" rtl="0" fontAlgn="base">
      <a:spcBef>
        <a:spcPct val="0"/>
      </a:spcBef>
      <a:spcAft>
        <a:spcPct val="0"/>
      </a:spcAft>
      <a:buSzPct val="100000"/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buSzPct val="100000"/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buSzPct val="100000"/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buSzPct val="100000"/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buSzPct val="100000"/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39" autoAdjust="0"/>
    <p:restoredTop sz="94604" autoAdjust="0"/>
  </p:normalViewPr>
  <p:slideViewPr>
    <p:cSldViewPr>
      <p:cViewPr varScale="1">
        <p:scale>
          <a:sx n="68" d="100"/>
          <a:sy n="68" d="100"/>
        </p:scale>
        <p:origin x="161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" d="100"/>
          <a:sy n="10" d="100"/>
        </p:scale>
        <p:origin x="-102" y="-26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29" name="Rectangle 2">
            <a:extLst>
              <a:ext uri="{FF2B5EF4-FFF2-40B4-BE49-F238E27FC236}">
                <a16:creationId xmlns:a16="http://schemas.microsoft.com/office/drawing/2014/main" id="{E3D98BD2-5CE2-4BB3-BD69-041F7701E69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5763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14" tIns="46107" rIns="92214" bIns="46107" numCol="1" anchor="t" anchorCtr="0" compatLnSpc="1">
            <a:prstTxWarp prst="textNoShape">
              <a:avLst/>
            </a:prstTxWarp>
          </a:bodyPr>
          <a:lstStyle>
            <a:lvl1pPr defTabSz="920750">
              <a:defRPr sz="1200"/>
            </a:lvl1pPr>
          </a:lstStyle>
          <a:p>
            <a:endParaRPr lang="en-US" altLang="ja-JP"/>
          </a:p>
        </p:txBody>
      </p:sp>
      <p:sp>
        <p:nvSpPr>
          <p:cNvPr id="7230" name="Rectangle 3">
            <a:extLst>
              <a:ext uri="{FF2B5EF4-FFF2-40B4-BE49-F238E27FC236}">
                <a16:creationId xmlns:a16="http://schemas.microsoft.com/office/drawing/2014/main" id="{31AC157A-354A-4A11-A497-A22FFF79434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25763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14" tIns="46107" rIns="92214" bIns="46107" numCol="1" anchor="t" anchorCtr="0" compatLnSpc="1">
            <a:prstTxWarp prst="textNoShape">
              <a:avLst/>
            </a:prstTxWarp>
          </a:bodyPr>
          <a:lstStyle>
            <a:lvl1pPr algn="r" defTabSz="920750">
              <a:defRPr sz="1200"/>
            </a:lvl1pPr>
          </a:lstStyle>
          <a:p>
            <a:endParaRPr lang="en-US" altLang="ja-JP"/>
          </a:p>
        </p:txBody>
      </p:sp>
      <p:sp>
        <p:nvSpPr>
          <p:cNvPr id="7231" name="Rectangle 4">
            <a:extLst>
              <a:ext uri="{FF2B5EF4-FFF2-40B4-BE49-F238E27FC236}">
                <a16:creationId xmlns:a16="http://schemas.microsoft.com/office/drawing/2014/main" id="{FF927E49-7E52-4187-B278-34DD6EB14B66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25763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14" tIns="46107" rIns="92214" bIns="46107" numCol="1" anchor="b" anchorCtr="0" compatLnSpc="1">
            <a:prstTxWarp prst="textNoShape">
              <a:avLst/>
            </a:prstTxWarp>
          </a:bodyPr>
          <a:lstStyle>
            <a:lvl1pPr defTabSz="920750">
              <a:defRPr sz="1200"/>
            </a:lvl1pPr>
          </a:lstStyle>
          <a:p>
            <a:endParaRPr lang="en-US" altLang="ja-JP"/>
          </a:p>
        </p:txBody>
      </p:sp>
      <p:sp>
        <p:nvSpPr>
          <p:cNvPr id="7232" name="Rectangle 5">
            <a:extLst>
              <a:ext uri="{FF2B5EF4-FFF2-40B4-BE49-F238E27FC236}">
                <a16:creationId xmlns:a16="http://schemas.microsoft.com/office/drawing/2014/main" id="{24C14D6A-18D6-494B-A1F3-7FA589DCA43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42450"/>
            <a:ext cx="2925763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14" tIns="46107" rIns="92214" bIns="46107" numCol="1" anchor="b" anchorCtr="0" compatLnSpc="1">
            <a:prstTxWarp prst="textNoShape">
              <a:avLst/>
            </a:prstTxWarp>
          </a:bodyPr>
          <a:lstStyle>
            <a:lvl1pPr algn="r" defTabSz="920750">
              <a:defRPr sz="1200"/>
            </a:lvl1pPr>
          </a:lstStyle>
          <a:p>
            <a:fld id="{36C33A1A-8FED-46BD-8B03-F2A572AE2EFB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0" name="タイトル 1">
            <a:extLst>
              <a:ext uri="{FF2B5EF4-FFF2-40B4-BE49-F238E27FC236}">
                <a16:creationId xmlns:a16="http://schemas.microsoft.com/office/drawing/2014/main" id="{C87851E8-2A88-4AF8-BBCE-E75880C72B0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857250" y="1620838"/>
            <a:ext cx="5143500" cy="3449637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ja-JP" altLang="ja-JP" noProof="0"/>
              <a:t>マスター タイトルの書式設定</a:t>
            </a:r>
          </a:p>
        </p:txBody>
      </p:sp>
      <p:sp>
        <p:nvSpPr>
          <p:cNvPr id="4121" name="サブタイトル 2">
            <a:extLst>
              <a:ext uri="{FF2B5EF4-FFF2-40B4-BE49-F238E27FC236}">
                <a16:creationId xmlns:a16="http://schemas.microsoft.com/office/drawing/2014/main" id="{5C613018-ECE9-4FA8-AEC4-82E8E106AB1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57250" y="5202238"/>
            <a:ext cx="5143500" cy="2392362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ja-JP" altLang="ja-JP" noProof="0"/>
              <a:t>マスター サブタイトルの書式設定</a:t>
            </a:r>
          </a:p>
        </p:txBody>
      </p:sp>
      <p:sp>
        <p:nvSpPr>
          <p:cNvPr id="4122" name="Rectangle 4">
            <a:extLst>
              <a:ext uri="{FF2B5EF4-FFF2-40B4-BE49-F238E27FC236}">
                <a16:creationId xmlns:a16="http://schemas.microsoft.com/office/drawing/2014/main" id="{D329FA6B-9900-4E08-AA57-3AA74CD7AC2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 kumimoji="0"/>
            </a:lvl1pPr>
          </a:lstStyle>
          <a:p>
            <a:endParaRPr lang="en-US" altLang="ja-JP"/>
          </a:p>
        </p:txBody>
      </p:sp>
      <p:sp>
        <p:nvSpPr>
          <p:cNvPr id="4123" name="Rectangle 5">
            <a:extLst>
              <a:ext uri="{FF2B5EF4-FFF2-40B4-BE49-F238E27FC236}">
                <a16:creationId xmlns:a16="http://schemas.microsoft.com/office/drawing/2014/main" id="{6C2211E8-FC94-407F-8847-0099E4158DC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 kumimoji="0"/>
            </a:lvl1pPr>
          </a:lstStyle>
          <a:p>
            <a:endParaRPr lang="en-US" altLang="ja-JP"/>
          </a:p>
        </p:txBody>
      </p:sp>
      <p:sp>
        <p:nvSpPr>
          <p:cNvPr id="4124" name="Rectangle 6">
            <a:extLst>
              <a:ext uri="{FF2B5EF4-FFF2-40B4-BE49-F238E27FC236}">
                <a16:creationId xmlns:a16="http://schemas.microsoft.com/office/drawing/2014/main" id="{8DC153F4-1D34-4EAA-87AB-340350A6107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 kumimoji="0"/>
            </a:lvl1pPr>
          </a:lstStyle>
          <a:p>
            <a:fld id="{761C5599-A587-4EC4-BAB8-58AAFD05D10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7C68E5-9CF9-4696-927B-73EC5BE98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64B8B34-4A25-44D8-A91E-E85D5D459C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205217-B751-4456-B180-EB4C6A049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7E2ED9-51FA-43C5-BF8C-AAD14E6D7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09168F4-D6F1-49E5-A617-A510D3528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2A1EDB-62D6-48E1-9B8C-9A8A4040A8C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4367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D65A845-57F6-46EA-8ADF-8E0A5F1DA4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72050" y="396875"/>
            <a:ext cx="1543050" cy="84518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1AFD68F-B4F1-47A4-AA6D-29ABCC810E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6750" cy="84518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41C57B-A831-4950-8B40-8F4CC7C11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E7AE3A3-A6AC-45C5-B540-EEDD7BAE4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760476-D380-418D-BF23-03A07C310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C2F8E9-C3D2-4031-91D4-A4499AA02F6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219934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485DBAB-2BBA-4BBF-974A-6B076C0AB4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620838"/>
            <a:ext cx="5143500" cy="34496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B0B0CFF-38D3-4A80-A98F-27DAE57A69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5202238"/>
            <a:ext cx="5143500" cy="23923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2A1F4BA-FFB5-460F-931E-3C552F843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1835376-6140-437E-90D4-5B774F5C8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82EAE6B-F3B9-44F7-A766-1AC1D6C98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9F6D7F-F2C7-4553-8FCC-512FB8E81C1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237321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1C56E6E-C060-40B9-B5B5-1A64E7AA3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2B24643-70C9-49E0-A050-35DF21C54A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8902E21-898C-4BD7-83AF-41D504D40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31BE316-76E5-484A-93C4-C0D17899C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51073F6-D0FE-46DB-9793-2FF3C47F8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733EBD-F37B-495A-8183-899F8F99D8F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981280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40425EE-7D3D-42FB-A346-E0C7EDEBC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2470150"/>
            <a:ext cx="5915025" cy="41195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DC48C43-B629-4E07-8209-C60116D84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8313" y="6629400"/>
            <a:ext cx="5915025" cy="2166938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1EBEDD-83A8-4FC8-9ECC-E40E7967A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0A12336-45A2-4A97-80CC-1ACB069A1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00C9B93-3A27-4A6D-9349-E264B3DA1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3B2AE2-0984-4D7B-A47E-915928892FF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207493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90D251-84CB-45BC-9BB9-6E930D95F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4F23EFD-8D2C-41B3-8389-F1FE22B869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42900" y="2312988"/>
            <a:ext cx="3009900" cy="65357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C62E50D-A9C0-4D8F-8756-1D5AA37AC5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05200" y="2312988"/>
            <a:ext cx="3009900" cy="65357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F0C029-B936-4CA8-AB8B-DE67724B4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FFCB1B8-AF0E-45F2-9B69-75916FE1D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50B9A35-BA25-4DC4-9B60-623DE550C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6C030E-C079-4BBE-BFA3-1E4658126C2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375864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DD10A01-25BD-4E71-A636-1D8367B9CB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527050"/>
            <a:ext cx="5915025" cy="19145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DAB5529-D33C-4435-95E9-3186B676F8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3075" y="2428875"/>
            <a:ext cx="2900363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3D603D4-01EC-471D-AE56-EB83E595BA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3075" y="3617913"/>
            <a:ext cx="2900363" cy="53228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4F1C17F-8484-407C-A639-107245905F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428875"/>
            <a:ext cx="2916237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E94DD1C-726F-4F9D-819C-D59C64F2CD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617913"/>
            <a:ext cx="2916237" cy="53228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37719D8-1161-4AEE-836F-A83A9F0C4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C8BFC69-0289-4260-BF18-67FEB16EE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BDFAE79-2C59-4850-8D02-63DAE9C69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F050B4-A138-419F-9D2C-6642995D584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572259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F2F1AA-6812-4A93-A01D-E8A54285C7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297DA6A-72CA-4827-883C-0087EE6BA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C5820E0-1156-4746-A41F-332E67787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58D438C-5C79-4799-8D19-6E2EF45A4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A639FE-53C9-4C5F-B825-AD1A6712FB1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067953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7404D75-F3F8-4B87-80F3-D4A09A344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9F230C9-0783-4800-A4DD-20F830F54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B5199E5-1DB6-4B69-B3E1-F1456D198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114E36-B58C-4462-AA66-AEC0DBD6D26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691329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27EE0B2-3643-4BAF-BB34-02D2FF16CB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762C495-8F9F-4CCD-94F5-16D52F6E2C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C7EBAB6-338C-4390-A8A5-C0EEAA794C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3AB386F-C157-4EA4-9BC9-CF0F7F266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D9DE8A4-BB91-4924-8631-C270EBEF1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F9B3BD-DFC5-4436-8962-44F397D97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602D82-60B2-44D2-9C68-4F3360E09AD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16722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14A4895-F3B5-4D1C-9599-5065DCF115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4499005-E823-4752-8639-44C9C3093D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203A5FC-D0DB-4BD3-A558-286BBFCDA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561E563-0D75-440A-A8B6-79B811DB84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05918A-C309-4FAD-8625-81505CA1B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29BCA3-280A-4454-B2C2-534E8F2E0CB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016967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1792AC-2327-4D9D-A82B-BCA8AA1A64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B2BDD36-4818-455C-BDB7-4320F3AC97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4233030-8F19-4D09-BEBA-BFCF5C5B2D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7C95AAE-BE9E-4355-AAE6-D641E0BAA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DA9CC01-1CFE-4966-8B36-2A297CAA4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B53F205-D1CD-4D09-B77A-63ECE13B0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46C802-DBF9-4E83-9B8A-8F458EDBD99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784377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3675AA-DA83-4B42-8A31-DC4207DCB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8897F2-E69D-4954-9B5F-90DFB06E73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6EA67A3-8D21-4E2A-8E83-CB1B17F72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BA63745-0E2A-4070-9857-9D11EC217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CBE3DF4-F698-474D-AB73-442AF3A4C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CE112-B42F-4191-B8AD-9BACB1A171A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374684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2B6C209-008E-4419-8A15-AD954AE8D6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72050" y="396875"/>
            <a:ext cx="1543050" cy="84518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3756BAB-36C2-4F4D-A754-5C46CE4C7C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6750" cy="84518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49F500C-8D2A-4CF4-99DB-ECA0B31667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403DCB-5C68-466C-8800-46071E043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C626375-6AC5-4FA0-976C-2FE647DE5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75C863-050E-4D93-9B9A-2E2A7044290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274055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1" name="タイトル 1">
            <a:extLst>
              <a:ext uri="{FF2B5EF4-FFF2-40B4-BE49-F238E27FC236}">
                <a16:creationId xmlns:a16="http://schemas.microsoft.com/office/drawing/2014/main" id="{F8F57351-37B9-4C8F-8659-1924C0587E6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</p:spPr>
        <p:txBody>
          <a:bodyPr anchor="t"/>
          <a:lstStyle>
            <a:lvl1pPr>
              <a:defRPr/>
            </a:lvl1pPr>
          </a:lstStyle>
          <a:p>
            <a:pPr lvl="0"/>
            <a:r>
              <a:rPr lang="ja-JP" altLang="ja-JP" noProof="0"/>
              <a:t>マスタ タイトルの書式設定</a:t>
            </a:r>
          </a:p>
        </p:txBody>
      </p:sp>
      <p:sp>
        <p:nvSpPr>
          <p:cNvPr id="5152" name="サブタイトル 2">
            <a:extLst>
              <a:ext uri="{FF2B5EF4-FFF2-40B4-BE49-F238E27FC236}">
                <a16:creationId xmlns:a16="http://schemas.microsoft.com/office/drawing/2014/main" id="{6D3260D2-F963-46B6-BAB0-862234A7231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ja-JP" altLang="ja-JP" noProof="0"/>
              <a:t>マスタ サブタイトルの書式設定</a:t>
            </a:r>
          </a:p>
        </p:txBody>
      </p:sp>
      <p:sp>
        <p:nvSpPr>
          <p:cNvPr id="5153" name="Rectangle 4">
            <a:extLst>
              <a:ext uri="{FF2B5EF4-FFF2-40B4-BE49-F238E27FC236}">
                <a16:creationId xmlns:a16="http://schemas.microsoft.com/office/drawing/2014/main" id="{FD069B21-81DF-46ED-94EA-E3C36B8E666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 kumimoji="0"/>
            </a:lvl1pPr>
          </a:lstStyle>
          <a:p>
            <a:endParaRPr lang="en-US" altLang="ja-JP"/>
          </a:p>
        </p:txBody>
      </p:sp>
      <p:sp>
        <p:nvSpPr>
          <p:cNvPr id="5154" name="Rectangle 5">
            <a:extLst>
              <a:ext uri="{FF2B5EF4-FFF2-40B4-BE49-F238E27FC236}">
                <a16:creationId xmlns:a16="http://schemas.microsoft.com/office/drawing/2014/main" id="{4177B6CE-3CB5-4DFF-981E-B0A5FF914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 kumimoji="0"/>
            </a:lvl1pPr>
          </a:lstStyle>
          <a:p>
            <a:endParaRPr lang="en-US" altLang="ja-JP"/>
          </a:p>
        </p:txBody>
      </p:sp>
      <p:sp>
        <p:nvSpPr>
          <p:cNvPr id="5155" name="Rectangle 6">
            <a:extLst>
              <a:ext uri="{FF2B5EF4-FFF2-40B4-BE49-F238E27FC236}">
                <a16:creationId xmlns:a16="http://schemas.microsoft.com/office/drawing/2014/main" id="{BCAC6251-2CC1-4B1C-83FD-91289A1410A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 kumimoji="0"/>
            </a:lvl1pPr>
          </a:lstStyle>
          <a:p>
            <a:fld id="{C1C9E729-58CE-473A-A4D6-8836A9C52189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173252-86DD-46E0-B675-7ED0C1625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CDAC549-6389-479F-8819-9190363FE8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22D1B26-EA21-4BA6-A898-6F0C20D43B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5DE8424-17B4-4902-BEB5-81469EACA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F89C8B8-FAEF-438E-B7BE-66ACA3F7B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8A6C77-62DE-4F9F-A471-8DBCC97165B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1422617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1016E8-2449-4246-95FB-8AB67CFEA1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2470150"/>
            <a:ext cx="5915025" cy="41195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6C26DA1-7F4C-46D1-90D0-1622C4FC33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8313" y="6629400"/>
            <a:ext cx="5915025" cy="2166938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FF0D384-7B3A-4C59-963D-9EC121CFB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9F6E017-774B-419F-B614-A4D369E31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8ED0271-2A06-4DB1-8266-7A9C720F0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2D103C-3425-4FED-9AB0-5B1E38D472A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6946588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1D2DE1-3D77-497A-A4DD-E0C453B62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963E32C-8231-4438-ADDC-F565AE30B6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42900" y="2312988"/>
            <a:ext cx="3009900" cy="65357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D17287E-6836-4DDB-B310-A360BBE049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05200" y="2312988"/>
            <a:ext cx="3009900" cy="65357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D38C16A-F4B3-47CE-B83E-7B64105D5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FA0E8D4-690C-4B81-8953-3BEA5F150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47EEC37-77D3-4F83-88B1-EAAF8B08D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E31908-93F4-4E79-BAEC-DF8E10DC503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8488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1E8956E-874F-48AA-85F4-068972E77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527050"/>
            <a:ext cx="5915025" cy="19145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566ACDD-2A02-45D1-8824-5570A74B0C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3075" y="2428875"/>
            <a:ext cx="2900363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C7F2EA2-2F19-4235-8CE7-B96B871316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3075" y="3617913"/>
            <a:ext cx="2900363" cy="53228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91AE302-F7F0-4665-A328-310DCD79D6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428875"/>
            <a:ext cx="2916237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93E63AB-64FF-4585-812C-011C6704CE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617913"/>
            <a:ext cx="2916237" cy="53228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73908FD-42DF-4B03-9A83-76A7B90B9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A43D777-F93D-4120-903E-E3FA31623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1E1A4A0-B4F6-4238-AB1B-5E431A8A0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F18862-7296-48AC-9E63-7F82AD6C0E9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5663416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B8EA9F-A774-4E4A-B8A6-DFFF2C1A98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989A3E0-7154-41D1-AB5E-536019382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9C8DC07-3D4E-499E-BE1A-89C42EF33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F3ED20B-4AF8-4C13-A8C8-6B4D58BA0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EAC277-F733-4B50-B163-C0CC0A9A08E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2820833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24159AD-D518-482B-AF01-FFE84DDE27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E74B501-5711-4F23-922A-1ED2AA232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80703AA-8EA4-4E60-B7EC-4BEB36F96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A1E6D4-A177-4FE8-A78E-17963028FEF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75757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7CA8F08-7107-47EC-B66A-DC7C992F7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2470150"/>
            <a:ext cx="5915025" cy="41195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8453607-2B20-432D-90A8-38FCC930F9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8313" y="6629400"/>
            <a:ext cx="5915025" cy="2166938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537B9EA-4DC4-4DB2-B378-CBA896D2A7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FC588D1-D40F-4317-BB35-B87191AB2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7BF9AC4-2177-4BED-8F5B-293A556ED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9E4FD2-75C0-4D79-BBD0-E5738E9892C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445752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B09156E-EC52-4417-9BFF-85E5240D7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B120699-7077-4418-A105-E7D5279732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8297A4D-6FD9-4575-8362-1103A3EC9E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0D66B02-96AF-494D-A5AF-3BBB54F70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6C15888-D7EC-4EB1-BDA3-25D6C42AD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1FFB6BF-F897-4A82-8735-6D622427C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3BA14F-31E2-4A84-BE44-D5E3FBE820C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6513076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AB34B1-1EF4-4C93-ADC4-2C8EA9FA3B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88E38AD-60C1-4B29-921B-0F17AAF503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EEED1E3-16DC-4774-BCA8-BAB0E11B61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33B4F67-2122-4825-B5AD-2B3B24EC90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14F8F48-4A2B-42E6-AFE9-F934381E3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72EAB97-881B-4F33-ABD7-907CE1D50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545CDC-DE6A-4608-BBCF-DED7960B94E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411203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251EAEE-66A5-4A6E-8F84-319B7351E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B26B8B1-AD7D-40C8-A186-3B145B7296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8C42BBA-BDDA-44C5-BE42-D0820B961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4E074A8-0FC5-47BB-BE9A-1C82F0260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29555F9-7D6F-4819-B70E-7AAFE80C8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DDE348-50C5-472C-9746-F2D2031B7DE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6035195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6D84B25-E23B-4ECB-8F04-7137BDB846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72050" y="396875"/>
            <a:ext cx="1543050" cy="84518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1535B5C-29A1-44FA-87D9-6A45C9E91E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6750" cy="84518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FF9259-BB44-46CE-AC70-521C68366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D2E3D44-8D6A-4917-9A33-29D6A19DB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CFDA948-2003-44AA-BFAE-1B352E26E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07613D-6EE6-4573-8DA7-C0B3FD36E7F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19821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AC352F-5DFD-445A-AC4E-D6E5C7835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50CA16C-FC63-4A29-9723-8F05D121C0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42900" y="2312988"/>
            <a:ext cx="3009900" cy="65357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C4C651A-1D6F-43A7-A9C8-56DACE7F4B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05200" y="2312988"/>
            <a:ext cx="3009900" cy="65357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CDD9E62-D3F2-487B-8F1B-C2930DF15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5C39D41-E671-4250-B20A-D2E75AB6B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010C4F0-EFFD-4615-ADBA-D11DEB43D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75F743-B7C3-4216-B39F-C25150ED64A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60133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59FA5BA-5E4B-4605-AA41-6A7F706C1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527050"/>
            <a:ext cx="5915025" cy="19145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DADAF78-2EAE-45B7-9AE3-0D7D782513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3075" y="2428875"/>
            <a:ext cx="2900363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10FA846-F6D7-454A-8322-B8A8788B71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3075" y="3617913"/>
            <a:ext cx="2900363" cy="53228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B47ABE1-FDDE-4208-9D0C-AD33C3B6EE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428875"/>
            <a:ext cx="2916237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A1C6CBE-D482-4460-BC88-7A4B7EB687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617913"/>
            <a:ext cx="2916237" cy="53228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7A42C99-765B-43CB-95BE-C0B4309AD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710B448-5180-471B-ACE7-266F8C9C2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D79D3D9-D9AE-4137-9BCA-34C3B25D2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775928-A74D-418D-A1A9-32B211F884C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49001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E9E965-DF1A-4574-A71C-43636ACE6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30F5F16-8802-4BE2-91F5-400FCEF7B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6E815C9-764E-488E-A710-4B16D053A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14037DF-D4C1-4751-982E-9B2BEE99D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FAD2DE-8A8F-43F1-A348-A1FC4C87CF0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37032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75A53EB-E74E-428C-B392-CCE124829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67AAAAB-18E6-4E22-B374-19EE3414B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12FA950-6A9C-444D-B6BE-320695708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932C02-E4BE-4013-A653-A4F25C51DB2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54923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4F2D62-AB8B-422D-8E47-00800A16C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9D76801-95DC-40DF-A449-627C5AD83A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BCA25A2-AC96-44F7-A312-930B666CDA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9F2E14-6F4E-4F56-B009-C1501EE53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002FC19-B165-4716-9116-33698D6CE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6A6E0F0-EE61-411D-9D9C-E3909F3DB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D9A7A0-5197-49C2-A29B-A035BF077D5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7842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ABA061-3ABF-48DE-9621-3567CAB1D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B538E08-C1FF-4E14-9EC2-7CF50BA884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EE0384A-72BF-445B-BDAE-7389996ED1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A297EF2-101D-4DED-BFBF-FC32E630E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511218A-9A64-460A-A1D3-5B85B9595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CEA7619-F4C4-4E2C-A0D6-8211764ED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487FB-7212-4BB3-9423-9C61B89569F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89106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>
            <a:extLst>
              <a:ext uri="{FF2B5EF4-FFF2-40B4-BE49-F238E27FC236}">
                <a16:creationId xmlns:a16="http://schemas.microsoft.com/office/drawing/2014/main" id="{0A15680B-3C19-46E6-B67C-7FD321C7C3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96875"/>
            <a:ext cx="6172200" cy="1652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 タイトルの書式設定</a:t>
            </a:r>
          </a:p>
        </p:txBody>
      </p:sp>
      <p:sp>
        <p:nvSpPr>
          <p:cNvPr id="1028" name="Rectangle 3">
            <a:extLst>
              <a:ext uri="{FF2B5EF4-FFF2-40B4-BE49-F238E27FC236}">
                <a16:creationId xmlns:a16="http://schemas.microsoft.com/office/drawing/2014/main" id="{1D8C4555-98F2-4BF9-849C-D4FAA260AD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312988"/>
            <a:ext cx="6172200" cy="6535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 テキストの書式設定</a:t>
            </a:r>
          </a:p>
          <a:p>
            <a:pPr lvl="1"/>
            <a:r>
              <a:rPr lang="ja-JP" altLang="ja-JP"/>
              <a:t>第 2 レベル</a:t>
            </a:r>
          </a:p>
          <a:p>
            <a:pPr lvl="2"/>
            <a:r>
              <a:rPr lang="ja-JP" altLang="ja-JP"/>
              <a:t>第 3 レベル</a:t>
            </a:r>
          </a:p>
          <a:p>
            <a:pPr lvl="3"/>
            <a:r>
              <a:rPr lang="ja-JP" altLang="ja-JP"/>
              <a:t>第 4 レベル</a:t>
            </a:r>
          </a:p>
          <a:p>
            <a:pPr lvl="4"/>
            <a:r>
              <a:rPr lang="ja-JP" altLang="ja-JP"/>
              <a:t>第 5 レベル</a:t>
            </a:r>
          </a:p>
        </p:txBody>
      </p:sp>
      <p:sp>
        <p:nvSpPr>
          <p:cNvPr id="1029" name="Rectangle 4">
            <a:extLst>
              <a:ext uri="{FF2B5EF4-FFF2-40B4-BE49-F238E27FC236}">
                <a16:creationId xmlns:a16="http://schemas.microsoft.com/office/drawing/2014/main" id="{8C1F8035-B561-4ACE-B779-7362AD9946C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9020175"/>
            <a:ext cx="16002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1" sz="1400"/>
            </a:lvl1pPr>
          </a:lstStyle>
          <a:p>
            <a:endParaRPr lang="en-US" altLang="ja-JP"/>
          </a:p>
        </p:txBody>
      </p:sp>
      <p:sp>
        <p:nvSpPr>
          <p:cNvPr id="1030" name="Rectangle 5">
            <a:extLst>
              <a:ext uri="{FF2B5EF4-FFF2-40B4-BE49-F238E27FC236}">
                <a16:creationId xmlns:a16="http://schemas.microsoft.com/office/drawing/2014/main" id="{A67A8A2E-56C8-48AD-9693-E12CBAFB88D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0175"/>
            <a:ext cx="21717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1" sz="1400"/>
            </a:lvl1pPr>
          </a:lstStyle>
          <a:p>
            <a:endParaRPr lang="en-US" altLang="ja-JP"/>
          </a:p>
        </p:txBody>
      </p:sp>
      <p:sp>
        <p:nvSpPr>
          <p:cNvPr id="1031" name="Rectangle 6">
            <a:extLst>
              <a:ext uri="{FF2B5EF4-FFF2-40B4-BE49-F238E27FC236}">
                <a16:creationId xmlns:a16="http://schemas.microsoft.com/office/drawing/2014/main" id="{64C1938A-8EA3-4F9F-AA4A-F73B279BF71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0175"/>
            <a:ext cx="16002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1" sz="1400"/>
            </a:lvl1pPr>
          </a:lstStyle>
          <a:p>
            <a:fld id="{DCC16F1F-D35A-4B46-B12E-F3ED8708EAFC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ctangle 2">
            <a:extLst>
              <a:ext uri="{FF2B5EF4-FFF2-40B4-BE49-F238E27FC236}">
                <a16:creationId xmlns:a16="http://schemas.microsoft.com/office/drawing/2014/main" id="{44C3D176-5AA6-434A-BD4D-3F0F40C2C0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96875"/>
            <a:ext cx="6172200" cy="1652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 タイトルの書式設定</a:t>
            </a:r>
          </a:p>
        </p:txBody>
      </p:sp>
      <p:sp>
        <p:nvSpPr>
          <p:cNvPr id="2059" name="Rectangle 3">
            <a:extLst>
              <a:ext uri="{FF2B5EF4-FFF2-40B4-BE49-F238E27FC236}">
                <a16:creationId xmlns:a16="http://schemas.microsoft.com/office/drawing/2014/main" id="{0C7BD226-F649-4535-B5CA-A9E16781BD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312988"/>
            <a:ext cx="6172200" cy="6535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 テキストの書式設定</a:t>
            </a:r>
          </a:p>
          <a:p>
            <a:pPr lvl="1"/>
            <a:r>
              <a:rPr lang="ja-JP" altLang="ja-JP"/>
              <a:t>第 2 レベル</a:t>
            </a:r>
          </a:p>
          <a:p>
            <a:pPr lvl="2"/>
            <a:r>
              <a:rPr lang="ja-JP" altLang="ja-JP"/>
              <a:t>第 3 レベル</a:t>
            </a:r>
          </a:p>
          <a:p>
            <a:pPr lvl="3"/>
            <a:r>
              <a:rPr lang="ja-JP" altLang="ja-JP"/>
              <a:t>第 4 レベル</a:t>
            </a:r>
          </a:p>
          <a:p>
            <a:pPr lvl="4"/>
            <a:r>
              <a:rPr lang="ja-JP" altLang="ja-JP"/>
              <a:t>第 5 レベル</a:t>
            </a:r>
          </a:p>
        </p:txBody>
      </p:sp>
      <p:sp>
        <p:nvSpPr>
          <p:cNvPr id="2060" name="Rectangle 4">
            <a:extLst>
              <a:ext uri="{FF2B5EF4-FFF2-40B4-BE49-F238E27FC236}">
                <a16:creationId xmlns:a16="http://schemas.microsoft.com/office/drawing/2014/main" id="{57751B81-1993-4781-9BEA-19A59E1DA51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9020175"/>
            <a:ext cx="16002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None/>
              <a:defRPr kumimoji="1" sz="1400"/>
            </a:lvl1pPr>
          </a:lstStyle>
          <a:p>
            <a:endParaRPr lang="en-US" altLang="ja-JP"/>
          </a:p>
        </p:txBody>
      </p:sp>
      <p:sp>
        <p:nvSpPr>
          <p:cNvPr id="2061" name="Rectangle 5">
            <a:extLst>
              <a:ext uri="{FF2B5EF4-FFF2-40B4-BE49-F238E27FC236}">
                <a16:creationId xmlns:a16="http://schemas.microsoft.com/office/drawing/2014/main" id="{89786DE3-E72A-4ED9-B25E-1CFFB45C981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0175"/>
            <a:ext cx="21717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buFont typeface="Arial" panose="020B0604020202020204" pitchFamily="34" charset="0"/>
              <a:buNone/>
              <a:defRPr kumimoji="1" sz="1400"/>
            </a:lvl1pPr>
          </a:lstStyle>
          <a:p>
            <a:endParaRPr lang="en-US" altLang="ja-JP"/>
          </a:p>
        </p:txBody>
      </p:sp>
      <p:sp>
        <p:nvSpPr>
          <p:cNvPr id="2062" name="Rectangle 6">
            <a:extLst>
              <a:ext uri="{FF2B5EF4-FFF2-40B4-BE49-F238E27FC236}">
                <a16:creationId xmlns:a16="http://schemas.microsoft.com/office/drawing/2014/main" id="{8EA3D78C-482C-4A91-8190-7254F8F8C73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0175"/>
            <a:ext cx="16002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Font typeface="Arial" panose="020B0604020202020204" pitchFamily="34" charset="0"/>
              <a:buNone/>
              <a:defRPr kumimoji="1" sz="1400"/>
            </a:lvl1pPr>
          </a:lstStyle>
          <a:p>
            <a:fld id="{06130BB2-E12F-4EB6-90A2-9AC27A3FDC16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9" name="Rectangle 2">
            <a:extLst>
              <a:ext uri="{FF2B5EF4-FFF2-40B4-BE49-F238E27FC236}">
                <a16:creationId xmlns:a16="http://schemas.microsoft.com/office/drawing/2014/main" id="{1F718C56-0452-4729-AEE0-166F667D44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96875"/>
            <a:ext cx="6172200" cy="1652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 タイトルの書式設定</a:t>
            </a:r>
          </a:p>
        </p:txBody>
      </p:sp>
      <p:sp>
        <p:nvSpPr>
          <p:cNvPr id="3090" name="Rectangle 3">
            <a:extLst>
              <a:ext uri="{FF2B5EF4-FFF2-40B4-BE49-F238E27FC236}">
                <a16:creationId xmlns:a16="http://schemas.microsoft.com/office/drawing/2014/main" id="{C65418E9-E4A2-4C90-A77A-800553EA19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312988"/>
            <a:ext cx="6172200" cy="6535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 テキストの書式設定</a:t>
            </a:r>
          </a:p>
          <a:p>
            <a:pPr lvl="1"/>
            <a:r>
              <a:rPr lang="ja-JP" altLang="ja-JP"/>
              <a:t>第 2 レベル</a:t>
            </a:r>
          </a:p>
          <a:p>
            <a:pPr lvl="2"/>
            <a:r>
              <a:rPr lang="ja-JP" altLang="ja-JP"/>
              <a:t>第 3 レベル</a:t>
            </a:r>
          </a:p>
          <a:p>
            <a:pPr lvl="3"/>
            <a:r>
              <a:rPr lang="ja-JP" altLang="ja-JP"/>
              <a:t>第 4 レベル</a:t>
            </a:r>
          </a:p>
          <a:p>
            <a:pPr lvl="4"/>
            <a:r>
              <a:rPr lang="ja-JP" altLang="ja-JP"/>
              <a:t>第 5 レベル</a:t>
            </a:r>
          </a:p>
        </p:txBody>
      </p:sp>
      <p:sp>
        <p:nvSpPr>
          <p:cNvPr id="3091" name="Rectangle 4">
            <a:extLst>
              <a:ext uri="{FF2B5EF4-FFF2-40B4-BE49-F238E27FC236}">
                <a16:creationId xmlns:a16="http://schemas.microsoft.com/office/drawing/2014/main" id="{B81DFFE6-B211-4023-93CB-1E63F412CCC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9020175"/>
            <a:ext cx="16002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1" sz="1400"/>
            </a:lvl1pPr>
          </a:lstStyle>
          <a:p>
            <a:endParaRPr lang="en-US" altLang="ja-JP"/>
          </a:p>
        </p:txBody>
      </p:sp>
      <p:sp>
        <p:nvSpPr>
          <p:cNvPr id="3092" name="Rectangle 5">
            <a:extLst>
              <a:ext uri="{FF2B5EF4-FFF2-40B4-BE49-F238E27FC236}">
                <a16:creationId xmlns:a16="http://schemas.microsoft.com/office/drawing/2014/main" id="{A0222BFB-48A3-4275-8FC4-2AB560F5E75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0175"/>
            <a:ext cx="21717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1" sz="1400"/>
            </a:lvl1pPr>
          </a:lstStyle>
          <a:p>
            <a:endParaRPr lang="en-US" altLang="ja-JP"/>
          </a:p>
        </p:txBody>
      </p:sp>
      <p:sp>
        <p:nvSpPr>
          <p:cNvPr id="3093" name="Rectangle 6">
            <a:extLst>
              <a:ext uri="{FF2B5EF4-FFF2-40B4-BE49-F238E27FC236}">
                <a16:creationId xmlns:a16="http://schemas.microsoft.com/office/drawing/2014/main" id="{05F9EDB0-9609-4FED-B5D3-A4A9318FD81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0175"/>
            <a:ext cx="16002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1" sz="1400"/>
            </a:lvl1pPr>
          </a:lstStyle>
          <a:p>
            <a:fld id="{86BD2C60-7803-4F3D-B89E-3B20EA78328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82" name="AutoShape 4">
            <a:extLst>
              <a:ext uri="{FF2B5EF4-FFF2-40B4-BE49-F238E27FC236}">
                <a16:creationId xmlns:a16="http://schemas.microsoft.com/office/drawing/2014/main" id="{68381419-D2D0-4BA5-A620-30489B8FE6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688" y="318640"/>
            <a:ext cx="3194050" cy="790575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rgbClr val="BBE0E3"/>
              </a:gs>
              <a:gs pos="100000">
                <a:srgbClr val="FFFFFF"/>
              </a:gs>
            </a:gsLst>
            <a:lin ang="5400000"/>
          </a:gradFill>
          <a:ln w="9525" cap="flat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○○株式会社</a:t>
            </a:r>
          </a:p>
        </p:txBody>
      </p:sp>
      <p:sp>
        <p:nvSpPr>
          <p:cNvPr id="6183" name="Text Box 5">
            <a:extLst>
              <a:ext uri="{FF2B5EF4-FFF2-40B4-BE49-F238E27FC236}">
                <a16:creationId xmlns:a16="http://schemas.microsoft.com/office/drawing/2014/main" id="{3B45A4FA-6135-4610-9885-F1D9E2067F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900" y="1098103"/>
            <a:ext cx="6742113" cy="773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en-US" altLang="ja-JP" sz="1800"/>
              <a:t> 【</a:t>
            </a:r>
            <a:r>
              <a:rPr lang="ja-JP" altLang="en-US" sz="1800"/>
              <a:t>研究テーマ</a:t>
            </a:r>
            <a:r>
              <a:rPr lang="en-US" altLang="ja-JP" sz="1800"/>
              <a:t>】</a:t>
            </a: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ja-JP" altLang="en-US" sz="1600"/>
              <a:t>　・・・・・・・・・・・・・・・・・・・・・・・・・・・・・・・・・・・・・・・・・・・・の開発</a:t>
            </a:r>
          </a:p>
        </p:txBody>
      </p:sp>
      <p:sp>
        <p:nvSpPr>
          <p:cNvPr id="6184" name="Text Box 33">
            <a:extLst>
              <a:ext uri="{FF2B5EF4-FFF2-40B4-BE49-F238E27FC236}">
                <a16:creationId xmlns:a16="http://schemas.microsoft.com/office/drawing/2014/main" id="{9FC6AD99-088C-4080-8D1C-E7748A0EE5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7650" y="4701728"/>
            <a:ext cx="18732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 u="sng"/>
              <a:t>２．現在の課題</a:t>
            </a:r>
          </a:p>
        </p:txBody>
      </p:sp>
      <p:sp>
        <p:nvSpPr>
          <p:cNvPr id="6185" name="Text Box 35">
            <a:extLst>
              <a:ext uri="{FF2B5EF4-FFF2-40B4-BE49-F238E27FC236}">
                <a16:creationId xmlns:a16="http://schemas.microsoft.com/office/drawing/2014/main" id="{E9B3BA3E-EBCB-4C90-BB2E-51B9BB88B6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363" y="7583040"/>
            <a:ext cx="1427162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 u="sng"/>
              <a:t>４．販売先等</a:t>
            </a:r>
          </a:p>
        </p:txBody>
      </p:sp>
      <p:sp>
        <p:nvSpPr>
          <p:cNvPr id="6186" name="Text Box 37">
            <a:extLst>
              <a:ext uri="{FF2B5EF4-FFF2-40B4-BE49-F238E27FC236}">
                <a16:creationId xmlns:a16="http://schemas.microsoft.com/office/drawing/2014/main" id="{85237289-2F28-4AE7-9A39-2C12A18D8D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7650" y="5825678"/>
            <a:ext cx="2135188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 u="sng"/>
              <a:t>３．研究の内容</a:t>
            </a:r>
          </a:p>
        </p:txBody>
      </p:sp>
      <p:sp>
        <p:nvSpPr>
          <p:cNvPr id="6187" name="Text Box 52">
            <a:extLst>
              <a:ext uri="{FF2B5EF4-FFF2-40B4-BE49-F238E27FC236}">
                <a16:creationId xmlns:a16="http://schemas.microsoft.com/office/drawing/2014/main" id="{461F4E1D-25A8-4DF7-9027-EDF4D98995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4813" y="569465"/>
            <a:ext cx="237490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100"/>
              <a:t>代表取締役　○○　○○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100"/>
              <a:t>会社住所　　○○市○○町</a:t>
            </a:r>
          </a:p>
        </p:txBody>
      </p:sp>
      <p:sp>
        <p:nvSpPr>
          <p:cNvPr id="6188" name="Text Box 32">
            <a:extLst>
              <a:ext uri="{FF2B5EF4-FFF2-40B4-BE49-F238E27FC236}">
                <a16:creationId xmlns:a16="http://schemas.microsoft.com/office/drawing/2014/main" id="{3DC8A43E-84FE-4EFE-8C18-9C8B5B3AC1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7488" y="2436365"/>
            <a:ext cx="12255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【</a:t>
            </a:r>
            <a:r>
              <a:rPr lang="ja-JP" altLang="en-US" sz="1800"/>
              <a:t>連 携 体</a:t>
            </a:r>
            <a:r>
              <a:rPr lang="en-US" altLang="ja-JP" sz="1800"/>
              <a:t>】</a:t>
            </a:r>
          </a:p>
        </p:txBody>
      </p:sp>
      <p:sp>
        <p:nvSpPr>
          <p:cNvPr id="6189" name="Text Box 32">
            <a:extLst>
              <a:ext uri="{FF2B5EF4-FFF2-40B4-BE49-F238E27FC236}">
                <a16:creationId xmlns:a16="http://schemas.microsoft.com/office/drawing/2014/main" id="{E862812B-3449-486A-9939-A7CFB0A6BC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575" y="2801490"/>
            <a:ext cx="2786063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/>
              <a:t>○○大学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/>
              <a:t>株式会社○○</a:t>
            </a:r>
          </a:p>
        </p:txBody>
      </p:sp>
      <p:sp>
        <p:nvSpPr>
          <p:cNvPr id="6190" name="テキスト ボックス 133">
            <a:extLst>
              <a:ext uri="{FF2B5EF4-FFF2-40B4-BE49-F238E27FC236}">
                <a16:creationId xmlns:a16="http://schemas.microsoft.com/office/drawing/2014/main" id="{C56DAA3C-C0CB-42FE-AC6D-6C9589EEA1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200" y="7971978"/>
            <a:ext cx="4198938" cy="1490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■（</a:t>
            </a:r>
            <a:r>
              <a:rPr lang="en-US" altLang="ja-JP" sz="1600">
                <a:latin typeface="ＭＳ Ｐゴシック" panose="020B0600070205080204" pitchFamily="50" charset="-128"/>
              </a:rPr>
              <a:t>AI</a:t>
            </a:r>
            <a:r>
              <a:rPr lang="ja-JP" altLang="en-US" sz="1600">
                <a:latin typeface="ＭＳ Ｐゴシック" panose="020B0600070205080204" pitchFamily="50" charset="-128"/>
              </a:rPr>
              <a:t>若しくは</a:t>
            </a:r>
            <a:r>
              <a:rPr lang="en-US" altLang="ja-JP" sz="1600">
                <a:latin typeface="ＭＳ Ｐゴシック" panose="020B0600070205080204" pitchFamily="50" charset="-128"/>
              </a:rPr>
              <a:t>IoT</a:t>
            </a:r>
            <a:r>
              <a:rPr lang="ja-JP" altLang="en-US" sz="1600">
                <a:latin typeface="ＭＳ Ｐゴシック" panose="020B0600070205080204" pitchFamily="50" charset="-128"/>
              </a:rPr>
              <a:t>を搭載した）○○用装置</a:t>
            </a:r>
          </a:p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■販売先：○○産業</a:t>
            </a:r>
          </a:p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■</a:t>
            </a:r>
            <a:r>
              <a:rPr lang="ja-JP" altLang="ja-JP" sz="1600">
                <a:latin typeface="ＭＳ Ｐゴシック" panose="020B0600070205080204" pitchFamily="50" charset="-128"/>
              </a:rPr>
              <a:t>価格：</a:t>
            </a:r>
            <a:r>
              <a:rPr lang="ja-JP" altLang="en-US" sz="1600">
                <a:latin typeface="ＭＳ Ｐゴシック" panose="020B0600070205080204" pitchFamily="50" charset="-128"/>
              </a:rPr>
              <a:t>○○</a:t>
            </a:r>
            <a:r>
              <a:rPr lang="ja-JP" altLang="ja-JP" sz="1600">
                <a:latin typeface="ＭＳ Ｐゴシック" panose="020B0600070205080204" pitchFamily="50" charset="-128"/>
              </a:rPr>
              <a:t>円／</a:t>
            </a:r>
            <a:r>
              <a:rPr lang="ja-JP" altLang="en-US" sz="1600">
                <a:latin typeface="ＭＳ Ｐゴシック" panose="020B0600070205080204" pitchFamily="50" charset="-128"/>
              </a:rPr>
              <a:t>台</a:t>
            </a:r>
          </a:p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■</a:t>
            </a:r>
            <a:r>
              <a:rPr lang="ja-JP" altLang="ja-JP" sz="1600">
                <a:latin typeface="ＭＳ Ｐゴシック" panose="020B0600070205080204" pitchFamily="50" charset="-128"/>
              </a:rPr>
              <a:t>数量・売上額：</a:t>
            </a:r>
            <a:r>
              <a:rPr lang="ja-JP" altLang="en-US" sz="1600">
                <a:latin typeface="ＭＳ Ｐゴシック" panose="020B0600070205080204" pitchFamily="50" charset="-128"/>
              </a:rPr>
              <a:t>●●台</a:t>
            </a:r>
            <a:r>
              <a:rPr lang="ja-JP" altLang="ja-JP" sz="1600">
                <a:latin typeface="ＭＳ Ｐゴシック" panose="020B0600070205080204" pitchFamily="50" charset="-128"/>
              </a:rPr>
              <a:t>程度・</a:t>
            </a:r>
            <a:r>
              <a:rPr lang="ja-JP" altLang="en-US" sz="1600">
                <a:latin typeface="ＭＳ Ｐゴシック" panose="020B0600070205080204" pitchFamily="50" charset="-128"/>
              </a:rPr>
              <a:t>○</a:t>
            </a:r>
            <a:r>
              <a:rPr lang="ja-JP" altLang="ja-JP" sz="1600">
                <a:latin typeface="ＭＳ Ｐゴシック" panose="020B0600070205080204" pitchFamily="50" charset="-128"/>
              </a:rPr>
              <a:t>億円以上</a:t>
            </a:r>
          </a:p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■</a:t>
            </a:r>
            <a:r>
              <a:rPr lang="ja-JP" altLang="ja-JP" sz="1600">
                <a:latin typeface="ＭＳ Ｐゴシック" panose="020B0600070205080204" pitchFamily="50" charset="-128"/>
              </a:rPr>
              <a:t>販売開始：</a:t>
            </a:r>
            <a:r>
              <a:rPr lang="ja-JP" altLang="en-US" sz="1600">
                <a:latin typeface="ＭＳ Ｐゴシック" panose="020B0600070205080204" pitchFamily="50" charset="-128"/>
              </a:rPr>
              <a:t>○○年頃</a:t>
            </a:r>
            <a:r>
              <a:rPr lang="en-US" altLang="ja-JP" sz="1600">
                <a:latin typeface="ＭＳ Ｐゴシック" panose="020B0600070205080204" pitchFamily="50" charset="-128"/>
              </a:rPr>
              <a:t>(</a:t>
            </a:r>
            <a:r>
              <a:rPr lang="ja-JP" altLang="en-US" sz="1600">
                <a:latin typeface="ＭＳ Ｐゴシック" panose="020B0600070205080204" pitchFamily="50" charset="-128"/>
              </a:rPr>
              <a:t>予定</a:t>
            </a:r>
            <a:r>
              <a:rPr lang="en-US" altLang="ja-JP" sz="1600">
                <a:latin typeface="ＭＳ Ｐゴシック" panose="020B0600070205080204" pitchFamily="50" charset="-128"/>
              </a:rPr>
              <a:t>)</a:t>
            </a:r>
          </a:p>
        </p:txBody>
      </p:sp>
      <p:sp>
        <p:nvSpPr>
          <p:cNvPr id="6191" name="テキスト ボックス 144">
            <a:extLst>
              <a:ext uri="{FF2B5EF4-FFF2-40B4-BE49-F238E27FC236}">
                <a16:creationId xmlns:a16="http://schemas.microsoft.com/office/drawing/2014/main" id="{BFFE62A9-D17F-4F5A-8C22-18984457C8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125" y="5060503"/>
            <a:ext cx="3109913" cy="65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①</a:t>
            </a:r>
          </a:p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②</a:t>
            </a:r>
          </a:p>
        </p:txBody>
      </p:sp>
      <p:sp>
        <p:nvSpPr>
          <p:cNvPr id="6192" name="テキスト ボックス 144">
            <a:extLst>
              <a:ext uri="{FF2B5EF4-FFF2-40B4-BE49-F238E27FC236}">
                <a16:creationId xmlns:a16="http://schemas.microsoft.com/office/drawing/2014/main" id="{ACBE3824-505F-4B03-84EA-E7DAC41F40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5113" y="3850828"/>
            <a:ext cx="3590925" cy="93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　・・・・・・・・・・・・・・・・・・・・・・・・・・・するため、</a:t>
            </a:r>
            <a:r>
              <a:rPr lang="en-US" altLang="ja-JP" sz="1600">
                <a:latin typeface="ＭＳ Ｐゴシック" panose="020B0600070205080204" pitchFamily="50" charset="-128"/>
              </a:rPr>
              <a:t>AI</a:t>
            </a:r>
            <a:r>
              <a:rPr lang="ja-JP" altLang="en-US" sz="1600">
                <a:latin typeface="ＭＳ Ｐゴシック" panose="020B0600070205080204" pitchFamily="50" charset="-128"/>
              </a:rPr>
              <a:t>（若しくは</a:t>
            </a:r>
            <a:r>
              <a:rPr lang="en-US" altLang="ja-JP" sz="1600">
                <a:latin typeface="ＭＳ Ｐゴシック" panose="020B0600070205080204" pitchFamily="50" charset="-128"/>
              </a:rPr>
              <a:t>IoT</a:t>
            </a:r>
            <a:r>
              <a:rPr lang="ja-JP" altLang="en-US" sz="1600">
                <a:latin typeface="ＭＳ Ｐゴシック" panose="020B0600070205080204" pitchFamily="50" charset="-128"/>
              </a:rPr>
              <a:t>）を搭載した・・・・○○装置を開発する</a:t>
            </a:r>
          </a:p>
        </p:txBody>
      </p:sp>
      <p:sp>
        <p:nvSpPr>
          <p:cNvPr id="6193" name="テキスト ボックス 35">
            <a:extLst>
              <a:ext uri="{FF2B5EF4-FFF2-40B4-BE49-F238E27FC236}">
                <a16:creationId xmlns:a16="http://schemas.microsoft.com/office/drawing/2014/main" id="{7DE45EA1-88A2-49FF-AE8D-EBFFE1809B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9713" y="4381053"/>
            <a:ext cx="24987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>
                <a:latin typeface="ＭＳ Ｐゴシック" panose="020B0600070205080204" pitchFamily="50" charset="-128"/>
              </a:rPr>
              <a:t>・・・・・・・・・・・・・・・・・成形加工</a:t>
            </a:r>
          </a:p>
        </p:txBody>
      </p:sp>
      <p:sp>
        <p:nvSpPr>
          <p:cNvPr id="6194" name="テキスト ボックス 42">
            <a:extLst>
              <a:ext uri="{FF2B5EF4-FFF2-40B4-BE49-F238E27FC236}">
                <a16:creationId xmlns:a16="http://schemas.microsoft.com/office/drawing/2014/main" id="{E2F24FA8-FF62-44E7-AAD3-8B120EE23D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8163" y="6667053"/>
            <a:ext cx="17843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>
                <a:latin typeface="ＭＳ Ｐゴシック" panose="020B0600070205080204" pitchFamily="50" charset="-128"/>
              </a:rPr>
              <a:t>・・・・・・・・・・の成形品</a:t>
            </a:r>
          </a:p>
        </p:txBody>
      </p:sp>
      <p:sp>
        <p:nvSpPr>
          <p:cNvPr id="6195" name="テキスト ボックス 42">
            <a:extLst>
              <a:ext uri="{FF2B5EF4-FFF2-40B4-BE49-F238E27FC236}">
                <a16:creationId xmlns:a16="http://schemas.microsoft.com/office/drawing/2014/main" id="{1C5258FC-F1EA-4F62-9AEF-E0E1717F0E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16450" y="9397553"/>
            <a:ext cx="1552575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/>
              <a:t>新製品のイメージ</a:t>
            </a:r>
          </a:p>
        </p:txBody>
      </p:sp>
      <p:sp>
        <p:nvSpPr>
          <p:cNvPr id="6196" name="テキスト ボックス 144">
            <a:extLst>
              <a:ext uri="{FF2B5EF4-FFF2-40B4-BE49-F238E27FC236}">
                <a16:creationId xmlns:a16="http://schemas.microsoft.com/office/drawing/2014/main" id="{94540449-8938-4836-B7C7-A59018E8C7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725" y="6220965"/>
            <a:ext cx="4249738" cy="120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-107950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①・・・・・・・・・・・・・・・・・・・・・・・選定</a:t>
            </a:r>
          </a:p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②・・・・・・・・・・・・・・・・・・・・の性能評価</a:t>
            </a:r>
          </a:p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③・・・・・・・・・・・・・・・・・・・・・・・・・の開発</a:t>
            </a:r>
          </a:p>
        </p:txBody>
      </p:sp>
      <p:sp>
        <p:nvSpPr>
          <p:cNvPr id="6197" name="正方形/長方形 6">
            <a:extLst>
              <a:ext uri="{FF2B5EF4-FFF2-40B4-BE49-F238E27FC236}">
                <a16:creationId xmlns:a16="http://schemas.microsoft.com/office/drawing/2014/main" id="{10220530-64F7-4AC4-B073-D27B06350A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9063" y="2558603"/>
            <a:ext cx="2735262" cy="1793875"/>
          </a:xfrm>
          <a:prstGeom prst="rect">
            <a:avLst/>
          </a:prstGeom>
          <a:solidFill>
            <a:srgbClr val="BBE0E3"/>
          </a:solidFill>
          <a:ln w="25400" cap="flat" algn="ctr">
            <a:solidFill>
              <a:srgbClr val="89A4A7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/>
              <a:t>開発する技術や課題等がわかるイメージ図や写真・イラストなど</a:t>
            </a:r>
            <a:r>
              <a:rPr lang="en-US" altLang="ja-JP" sz="1800"/>
              <a:t>【</a:t>
            </a:r>
            <a:r>
              <a:rPr lang="ja-JP" altLang="en-US" sz="1800"/>
              <a:t>①</a:t>
            </a:r>
            <a:r>
              <a:rPr lang="en-US" altLang="ja-JP" sz="1800"/>
              <a:t>】</a:t>
            </a:r>
          </a:p>
        </p:txBody>
      </p:sp>
      <p:sp>
        <p:nvSpPr>
          <p:cNvPr id="6198" name="正方形/長方形 42">
            <a:extLst>
              <a:ext uri="{FF2B5EF4-FFF2-40B4-BE49-F238E27FC236}">
                <a16:creationId xmlns:a16="http://schemas.microsoft.com/office/drawing/2014/main" id="{D63420FE-66DD-4782-8F6E-6AFA56B9CD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1438" y="4885878"/>
            <a:ext cx="2733675" cy="1793875"/>
          </a:xfrm>
          <a:prstGeom prst="rect">
            <a:avLst/>
          </a:prstGeom>
          <a:solidFill>
            <a:srgbClr val="BBE0E3"/>
          </a:solidFill>
          <a:ln w="25400" cap="flat" algn="ctr">
            <a:solidFill>
              <a:srgbClr val="89A4A7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/>
              <a:t>開発する技術や課題等がわかるイメージ図や写真・イラストなど</a:t>
            </a:r>
            <a:r>
              <a:rPr lang="en-US" altLang="ja-JP" sz="1800"/>
              <a:t>【</a:t>
            </a:r>
            <a:r>
              <a:rPr lang="ja-JP" altLang="en-US" sz="1800"/>
              <a:t>②</a:t>
            </a:r>
            <a:r>
              <a:rPr lang="en-US" altLang="ja-JP" sz="1800"/>
              <a:t>】</a:t>
            </a:r>
          </a:p>
        </p:txBody>
      </p:sp>
      <p:sp>
        <p:nvSpPr>
          <p:cNvPr id="6199" name="正方形/長方形 43">
            <a:extLst>
              <a:ext uri="{FF2B5EF4-FFF2-40B4-BE49-F238E27FC236}">
                <a16:creationId xmlns:a16="http://schemas.microsoft.com/office/drawing/2014/main" id="{952C679A-1CE2-41C3-B387-EA49A73303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7583040"/>
            <a:ext cx="2733675" cy="1792288"/>
          </a:xfrm>
          <a:prstGeom prst="rect">
            <a:avLst/>
          </a:prstGeom>
          <a:solidFill>
            <a:srgbClr val="BBE0E3"/>
          </a:solidFill>
          <a:ln w="25400" cap="flat" algn="ctr">
            <a:solidFill>
              <a:srgbClr val="89A4A7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 u="sng"/>
              <a:t>開発する新製品</a:t>
            </a:r>
            <a:r>
              <a:rPr lang="ja-JP" altLang="en-US" sz="1800"/>
              <a:t>または</a:t>
            </a:r>
            <a:r>
              <a:rPr lang="ja-JP" altLang="en-US" sz="1800" u="sng"/>
              <a:t>客先使用状況イメージ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/>
              <a:t>がわかる写真・イラスト等</a:t>
            </a:r>
          </a:p>
        </p:txBody>
      </p:sp>
      <p:sp>
        <p:nvSpPr>
          <p:cNvPr id="6200" name="Text Box 52">
            <a:extLst>
              <a:ext uri="{FF2B5EF4-FFF2-40B4-BE49-F238E27FC236}">
                <a16:creationId xmlns:a16="http://schemas.microsoft.com/office/drawing/2014/main" id="{CFC77FA3-DCC5-4862-AE35-B0FB00BAD3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56" y="135283"/>
            <a:ext cx="919162" cy="261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別紙５</a:t>
            </a:r>
          </a:p>
        </p:txBody>
      </p:sp>
      <p:sp>
        <p:nvSpPr>
          <p:cNvPr id="6201" name="Text Box 33">
            <a:extLst>
              <a:ext uri="{FF2B5EF4-FFF2-40B4-BE49-F238E27FC236}">
                <a16:creationId xmlns:a16="http://schemas.microsoft.com/office/drawing/2014/main" id="{15AD97ED-4955-42C1-8C62-4C31C9900F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8288" y="3484115"/>
            <a:ext cx="3297237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 u="sng"/>
              <a:t>１．研究の目的</a:t>
            </a:r>
          </a:p>
        </p:txBody>
      </p:sp>
      <p:sp>
        <p:nvSpPr>
          <p:cNvPr id="6202" name="Text Box 5">
            <a:extLst>
              <a:ext uri="{FF2B5EF4-FFF2-40B4-BE49-F238E27FC236}">
                <a16:creationId xmlns:a16="http://schemas.microsoft.com/office/drawing/2014/main" id="{1E8BF182-7326-4ACF-A693-01E31FFB2E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675" y="1733103"/>
            <a:ext cx="6742113" cy="773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en-US" altLang="ja-JP" sz="1800"/>
              <a:t> 【</a:t>
            </a:r>
            <a:r>
              <a:rPr lang="ja-JP" altLang="en-US" sz="1800"/>
              <a:t>概要</a:t>
            </a:r>
            <a:r>
              <a:rPr lang="en-US" altLang="ja-JP" sz="1800"/>
              <a:t>】</a:t>
            </a: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ja-JP" altLang="en-US" sz="1600"/>
              <a:t>　・・・・・・・・・・・・・・・・・・・・・・・・・・・・・・・・・・を実施する。（１００字程度）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2.0.50727.5420"/>
  <p:tag name="AS_OS" val="Microsoft Windows NT 6.1.7601 Service Pack 1"/>
  <p:tag name="AS_RELEASE_DATE" val="2017.10.11"/>
  <p:tag name="AS_TITLE" val="Aspose.Slides for .NET 3.5"/>
  <p:tag name="AS_VERSION" val="17.9.1"/>
</p:tagLst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 charset="-128"/>
        <a:cs typeface="Arial"/>
      </a:majorFont>
      <a:minorFont>
        <a:latin typeface="Arial"/>
        <a:ea typeface="ＭＳ Ｐゴシック" charset="-128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FFFFFF"/>
        </a:accent3>
        <a:accent4>
          <a:srgbClr val="004C4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FFFFFF"/>
        </a:accent3>
        <a:accent4>
          <a:srgbClr val="4D1900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FFFFFF"/>
        </a:accent3>
        <a:accent4>
          <a:srgbClr val="002A56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FFFFFF"/>
        </a:accent3>
        <a:accent4>
          <a:srgbClr val="2A5682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FFFFFF"/>
        </a:accent3>
        <a:accent4>
          <a:srgbClr val="656565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FFFFFF"/>
        </a:accent3>
        <a:accent4>
          <a:srgbClr val="34344D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FFFFFF"/>
        </a:accent3>
        <a:accent4>
          <a:srgbClr val="251A10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 charset="-128"/>
        <a:cs typeface="Arial"/>
      </a:majorFont>
      <a:minorFont>
        <a:latin typeface="Arial"/>
        <a:ea typeface="ＭＳ Ｐゴシック" charset="-128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FFFFFF"/>
        </a:accent3>
        <a:accent4>
          <a:srgbClr val="004C4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FFFFFF"/>
        </a:accent3>
        <a:accent4>
          <a:srgbClr val="4D1900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FFFFFF"/>
        </a:accent3>
        <a:accent4>
          <a:srgbClr val="002A56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FFFFFF"/>
        </a:accent3>
        <a:accent4>
          <a:srgbClr val="2A5682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FFFFFF"/>
        </a:accent3>
        <a:accent4>
          <a:srgbClr val="656565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FFFFFF"/>
        </a:accent3>
        <a:accent4>
          <a:srgbClr val="34344D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FFFFFF"/>
        </a:accent3>
        <a:accent4>
          <a:srgbClr val="251A10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 charset="-128"/>
        <a:cs typeface="Arial"/>
      </a:majorFont>
      <a:minorFont>
        <a:latin typeface="Arial"/>
        <a:ea typeface="ＭＳ Ｐゴシック" charset="-128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FFFFFF"/>
        </a:accent3>
        <a:accent4>
          <a:srgbClr val="004C4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FFFFFF"/>
        </a:accent3>
        <a:accent4>
          <a:srgbClr val="4D1900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FFFFFF"/>
        </a:accent3>
        <a:accent4>
          <a:srgbClr val="002A56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FFFFFF"/>
        </a:accent3>
        <a:accent4>
          <a:srgbClr val="2A5682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FFFFFF"/>
        </a:accent3>
        <a:accent4>
          <a:srgbClr val="656565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FFFFFF"/>
        </a:accent3>
        <a:accent4>
          <a:srgbClr val="34344D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FFFFFF"/>
        </a:accent3>
        <a:accent4>
          <a:srgbClr val="251A10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400</Words>
  <Application>Microsoft Office PowerPoint</Application>
  <PresentationFormat>A4 210 x 297 mm</PresentationFormat>
  <Paragraphs>33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ＭＳ 明朝</vt:lpstr>
      <vt:lpstr>Arial</vt:lpstr>
      <vt:lpstr>標準デザイン</vt:lpstr>
      <vt:lpstr>1_標準デザイン</vt:lpstr>
      <vt:lpstr>2_標準デザイン</vt:lpstr>
      <vt:lpstr>PowerPoint プレゼンテーション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subject/>
  <dc:creator>takahashi</dc:creator>
  <cp:keywords/>
  <dc:description/>
  <cp:lastModifiedBy>高橋 雅彦</cp:lastModifiedBy>
  <cp:revision>2</cp:revision>
  <cp:lastPrinted>2020-04-07T10:35:47Z</cp:lastPrinted>
  <dcterms:created xsi:type="dcterms:W3CDTF">2007-11-02T08:47:49Z</dcterms:created>
  <dcterms:modified xsi:type="dcterms:W3CDTF">2020-04-07T10:35:49Z</dcterms:modified>
  <cp:category/>
</cp:coreProperties>
</file>