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" name="Rectangle 2">
            <a:extLst>
              <a:ext uri="{FF2B5EF4-FFF2-40B4-BE49-F238E27FC236}">
                <a16:creationId xmlns:a16="http://schemas.microsoft.com/office/drawing/2014/main" id="{67678A3A-9AE9-4CB0-A3D3-D62B4D596C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0" name="Rectangle 3">
            <a:extLst>
              <a:ext uri="{FF2B5EF4-FFF2-40B4-BE49-F238E27FC236}">
                <a16:creationId xmlns:a16="http://schemas.microsoft.com/office/drawing/2014/main" id="{76D54734-44FE-4F14-B14E-68C31C1C830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1" name="Rectangle 4">
            <a:extLst>
              <a:ext uri="{FF2B5EF4-FFF2-40B4-BE49-F238E27FC236}">
                <a16:creationId xmlns:a16="http://schemas.microsoft.com/office/drawing/2014/main" id="{42FE6089-1739-4006-AC88-7F70B39A3A3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2" name="Rectangle 5">
            <a:extLst>
              <a:ext uri="{FF2B5EF4-FFF2-40B4-BE49-F238E27FC236}">
                <a16:creationId xmlns:a16="http://schemas.microsoft.com/office/drawing/2014/main" id="{0E9B3CF6-EF7A-483A-87AB-BC3F84D5E2D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9789311D-EF95-41EA-89E9-B3B316C296A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9E2E8032-FC1A-410F-B34E-4F8C6BAACC2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EF91611A-55D5-4B04-A4DF-1B8E156F25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CAEC053A-8101-4CE4-9195-F015E7D9D55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89B5B285-91D0-4D57-B90A-56C36A4CCD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110FBF20-AC2B-47C4-89D8-790A28A518D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44F509B6-9537-432E-9697-89B22261BCD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582A63-9106-46A2-B34D-8CA010C92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80DDC7E-89CC-42E5-9EA9-B5E8B8769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C3FD4C-E42C-4BD7-B07D-E94F313D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9B0B9-45E7-4E12-B4CE-432774C13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FB248A-D0C8-4A36-9C82-4CFDBF7B9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15D2E1-6D62-4DC0-B7E3-EDF1E3EBCB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172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031F47-9EE7-4636-B1BA-45D5D824F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EEB8E2A-54B0-4A22-8D23-88A5BACF2C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3303AC-1BB5-4A98-9C9C-AB5D74B3E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F3A3A2-5A42-45F0-A0A6-5D039B244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E31713-EBC0-4BE5-8D41-95A1DD42D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B14DC-B86D-4819-AE77-DB63CF862F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9942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4C4311-D801-43EF-A49B-902BC2B9D7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AFF3709-A163-4F45-AF73-8F14CC577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509816-22C5-4456-AE2A-E27A2E03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D351BD-1965-4577-A609-DBE61E871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DD4775-0EAF-4CE6-AB7C-B75EAEE9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AB9F9-EB8C-45CC-B787-1105867CDD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2155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2846E-EC79-469E-BF3F-EF19A0BF1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0D9198-40FD-47CA-9572-063E302AB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F236F-5B83-44B5-8F42-272EEABDC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17BD3F-1C7C-4D59-90B7-2DD925FB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688587-04EF-4AC6-8C77-9E6278546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50BDB6-DFC7-49FE-A289-44B4FDFCB2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71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B3EED4-43E0-4330-BD69-94508D6D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91CA54-99D0-454B-8D07-6509F5F7C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D2D161-B51A-4D2C-A49B-460E8FDE8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CB652C-908F-4D9E-BC35-992F0AC21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61E4E6-414D-41AD-A3DC-58028D468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19D4F-FA52-40C7-9792-E46B864667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4399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91DD8A-D844-46DD-A67A-8C6579E4C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969EF6-1D6F-4579-8218-B3BE4478B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FCDCA4-9A99-4D04-8C12-7F9F5525F4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F32D60-DAA0-41E2-9C04-FBC18F915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669CA9-BC71-4731-ACD9-690B5AE16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0D8876-ECD4-486E-9B15-3E9AB852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9BF8A-A717-4FF3-A618-871C199471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061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738A93-335A-4AFD-A4F3-65636DDE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667E0C-79E0-43D6-9A23-C2031AA52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C0C40A-ED4F-4B31-A1E7-4FF2E0CA4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F7FA1EE-FD73-4AF5-977E-AD5845FE26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C3D194-58E8-4007-B64D-CA131D6014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6031482-DAA4-448D-8841-11C2A3489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7C1173-50D2-4649-92DE-BAC0B7CDE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A9AEDC0-197C-4B1C-A7E6-D0EA2AE9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6172F-71F0-4F51-84C4-120488C207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046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849546-5EA0-4D24-BCAA-6365942BF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7E776E-AC5E-4CA2-8A01-D89377532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B2F4973-B6D8-417B-9FB0-5DDECEE47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1A219E-A5BB-430C-AD32-68CDDB68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56070-B013-4570-8381-D4140EB030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59850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C0608B6-2470-46BC-9CC4-63B95E758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F3A1EC0-9B3E-4F6F-81F0-646BDBAA5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3C54B5-A6E9-47BC-A1F9-ABD1D9D57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4FEFC-4003-47B1-8514-2E7B546DAA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934835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CEEE3B-AE77-4787-A6AA-785500BF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3B3B8A-8EC2-4E19-8290-B4DC5C0AF3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D9EFA9-E5D0-47D3-AB3E-4ACB2712D1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083A0C-85C6-4977-894B-1C536265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5DF63D-607F-40D6-A3E8-CA12912A0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677F0E-CDFA-4EEA-B594-D9FC8D58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111DA-8EF0-49A8-A8E1-76618CFDFD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359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264DD5-CBBC-47C6-85EB-3A828C710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253D8D-0A85-4E6B-81AB-E9B7AC10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CE8779-EDDB-4A41-8A8A-1720C1647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CE40E1-E85C-4327-86FE-4CFEFF82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735368-1514-4891-9C3E-9C79B68D8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FE4E1-F645-4E88-85D7-D1A7F906F3B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1146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DB313-67F3-45AA-A41F-908370586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F8321F7-AB1B-47FA-B0DC-8AEA54153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063A12-79EA-494D-8DEF-272C766C0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B452A4-8341-49C5-8855-89001AA4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1E9C26-8653-44FC-BCCD-6F0DB74A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11B41E1-DE5B-41BB-AA13-97FD88775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AB301-8716-4B4C-9B62-7C3928EE01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481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2B17E6-2749-45F1-8CD5-49BB5CF2A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4F2315-8D10-4FE7-907D-D31285AE04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CFCBD8-0BF3-4A3B-B151-2D082942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6F65D-8399-4CE3-9623-B964F4666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355EFE-336F-4395-9633-75A31C78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171C9-2DE5-4AE6-82FF-C209A0DA2CC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596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CDD3315-C0D9-4494-8FB4-B7AD86825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0041C7A-985B-46F7-AE23-9E4E7FD9D0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AB124B-EBBD-4270-85FC-3C449589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80EA49-E5C1-4F6C-B83A-316D34DC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E0BB48-5C10-4388-9E3C-15D63510E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BF9B0-C04D-416D-B31F-FE5D8D8C20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6360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54C7C865-B11D-4AAF-A544-FE9A605436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1E34B990-5BD8-4E25-A557-1EF3A2B530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8F276EBA-BEC3-4414-B1F3-07B3AD4D11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1AD74747-9294-47BE-BB47-F91A4B6235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1647B28D-06A4-475D-83B6-F50D29BF090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D77B69CA-8EBF-4637-8C68-646D23484E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09954-B69D-4DF8-A1DA-1949F53A6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AABB42-03C0-4D2E-8CAA-09B207235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78FC8E-5D2C-4C0A-BDC3-E0EC7E54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DCB2EC-33EA-442F-84D4-764B8EB14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9DB23F-A81E-43AF-9A09-AC78F898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048ACB-B228-49B1-9121-40C4B64BD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972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DD3949-866E-4B7B-B438-F5CAD4B2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5463B0-C6E7-4B02-8A14-6DBB295F4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F702E3-074E-4B28-B61F-0F9693A5F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0900EA-E16D-4153-9907-B551589D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1FBE0E-DD49-446A-AA2E-CFAB2A618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39D9F-18E8-4B04-A913-D6FAADB13B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3946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FF3EBA-77A4-4BFD-B355-052313862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95EA90-218C-4AA1-BEB4-75E932FC2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B0A737-B542-45BF-B344-DFCDA12AE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761A2A-C897-4571-A194-A40BE2B28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17BC2B-7489-4AEE-A83E-63066CDF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FACFDA5-CC1B-4133-AA9D-8591C8446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207FC1-3566-40DA-8241-6804209AF7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8417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2D4D27-75F5-41DE-81E5-558E67264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017032-1A22-4CF0-B223-2722FDE1B6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04B6F09-9C17-407D-BF64-E6A091784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033600-3A5D-43D3-AA8E-BE40CA96B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F717ADD-636E-44F8-B877-F70D420D7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7FB8476-F89F-4380-A5A3-DC915736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334D87-AFDC-4320-BCCC-3E66514CB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F112A77-DAE2-415A-B0DD-F3F0286C3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464AB8-56E1-46B2-8995-BAD15CFBB35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05325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6FBB90-BD35-4BD8-BE14-1C0D469B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5177FA-6B3A-4AD7-92FD-B2329DED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611B23-DF2D-4876-A563-4D05999B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BF83757-7CE3-4715-850D-0C1BF73F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9F077-962F-4FAF-BE52-DED9A70445E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5765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9E2C977-B1BE-4260-B7A6-8052CA56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24E5E9-096D-4F0D-911D-C34FD308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3F6E82-D14E-4CD3-9D8C-A46EC4217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943F2-4F17-4008-890F-E413369D03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430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E80D6-76B7-44DE-AACA-94D9F5CDB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D8FBD2-82C2-42BD-8101-1FDA0ED6D9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BBE861-F72A-4691-A8DF-1A6E968D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325D3C-3922-4DA0-8296-BE44A87FB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231748-98B0-4465-8987-4A32FBD16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D6F318-0697-4222-9E09-E076D0EB39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81518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40D3CB-8882-417E-AF9A-A2B710AFD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DCBF48-5718-43D6-90D9-7E6EC1E1C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E0944E-6813-4C77-802D-9598755D9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716B76-A2F6-41D1-893A-1331A9771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3BEC67-FC34-45D8-A299-7509E408C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1C31B4-E079-402F-B576-AB1FC4D5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7ABA6-8C96-4E57-B629-C19563424E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648766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383501-110E-492F-B305-BE8E06706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229AB98-CED3-40AB-86F1-704A08259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4E2B77C-A578-4BA9-AD49-EAD059152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2FBB03-9F7E-4315-92EA-C1159EAB5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A41BF3-ED7D-4242-A2AD-073DB0F5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60D0B13-DFDC-4921-AF99-D179FC4C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896ED-DB2A-4C1A-BD33-5B8B77783B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05411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051A0-2E9A-46D1-9A86-7880C7937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10632B-3F64-4BBF-A05B-7F472574D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2F3CE1-B9CE-44E0-8E44-63BAC0EF6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9AB4D9-0762-4D0A-A611-873000DF0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22BE1-1708-471E-A5CA-36F00B80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B26B0-ED62-4825-9CB4-E229FF77DB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03913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442015A-AB9C-4C9B-8887-86B36E7A97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D4881F-11C2-46EA-8B1A-0C6FFE7C72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F77CA2-55D4-4256-ADE4-AABF63C7A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02B26C-7FDD-4BA1-A7A2-627CD35C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F9CCA7-C7B1-40D8-BBAA-4E7DE2CBD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1A5293-9047-4388-B419-D7DF88A42F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532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14FC69-F0F4-4460-8AD4-D4866A0D7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264869-5CE8-45FA-A029-A10ED1EB68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E00E507-FA92-4C19-ADC2-FE3A09328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89585E6-A9BE-4A3F-934A-1AC203136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A2AC7A-583A-4D9B-850E-C225B5B03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13B488-8F19-4806-81DD-D721A8A4B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925E0-1755-4D31-801C-06F4C4C34C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336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9B893A-1F87-4DB4-94B2-681BC8EA8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1A893E-27E3-401F-BF73-B5F9E01B4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9116330-61B4-402D-878B-88325CA18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EB9126-17AC-4376-B95A-64789C4C4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5D62846-5FF8-4BCE-9C9F-430CAB64E5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2FA85C-2B69-4FB8-85D2-95E757D13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4354C9-1F46-435D-8D28-080E422B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317617C-70F0-40D3-8794-11CD58108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47B06-20D3-4108-BB7E-1A42C31A60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482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62CC6-6987-4A91-BDE8-DE586C32C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0EBA1E-9370-4447-9FF2-8A485E000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BE3FB9F-5CEA-4141-99EC-165EB9637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C72465-59FD-405B-BD14-013111A1B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A72FC-E445-473F-92BE-93198310D8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058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F220B4-560D-4467-A462-89EFC5B9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8AA44B-5946-4579-8D68-862F3ED67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ED99F3E-2141-4BF3-9FC5-4EDF08E0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662127-DD81-4B8E-B751-B4B5F748102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982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9A6010-8B2A-4B7B-B099-0ED7B57FB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364320C-5A30-491B-9BCC-63D70E568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A484EA-2704-43E3-827E-3CF08C6BEC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4B9416-15BE-4B24-8A4D-A7275CFBF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73D1C8-5200-453A-BCDD-529B73B1A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666C307-7748-4681-BBCF-A5BEBAC2A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D363F-ACC6-4A4E-A8D8-B42862AEB2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756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649AB0-48F4-4AB7-960D-DEF114A1C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A09192C-CFEB-4740-ACBC-25AD75D953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BBAE57-B488-4808-84F6-BB90A2C1B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9E2120-BED5-45EE-B100-348FE02B7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5D5CDA-9B1C-48E7-A8EB-A76B1D73D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E449A5-1C66-477D-BEA6-0A02617E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93220-DC93-41A6-ADD1-B653526E33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07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804AA6B8-86F8-4C7A-A571-D9C8E84829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47C46481-5ABA-4D5A-B20C-835AC958A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F4D663D1-8A99-4FDA-83FC-3D2FC3A89F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4C70A4E7-129E-4B9B-A1B3-29A329A69C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D4E916B3-2A76-4A88-8D7F-30154FCA36E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9B3796FA-F264-4EA6-9269-AD8EC26219D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8CC22DED-95F4-4B97-B918-9271AB1661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A2E0C63E-CC7E-4D2C-AE17-5A02F6515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C2C46635-9CF8-49C1-A304-05FC547766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B750BF2D-388A-4554-8A8E-8924EC0C4E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6D537800-49F1-4550-A13D-990F69A09E0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DC6A0612-67BB-481B-A799-E22BBEBEE70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20738406-E37A-47F7-97BE-056065C28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4A15997D-1153-4972-B015-AD81B369F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69909DD5-3B97-49F2-B7AF-54832ECD04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1F87B4C5-8193-4029-9D48-F1091F19AE9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FEA1546B-0FA8-4F7D-A07B-80946726CDE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8F7D5AAC-2E73-4B0A-B6EE-F1CCB6FA213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FDC8E3EC-CF2A-4927-9D95-818AFDC09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48803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B54961D9-986D-4DEF-8937-5B0F2F8E1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215953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351765EE-6F7D-4BE5-A3F5-BBD73BB3A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583041"/>
            <a:ext cx="1427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0ED78DF8-976C-4736-B878-FDBBF7BEA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339903"/>
            <a:ext cx="21351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３．研究の内容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DC1C1664-6BA6-4691-B4F9-5F4E446EA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599628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6F600CC7-9B8B-49BE-8D59-0379EBE4C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7971978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72099FB9-29F1-461F-9AFE-361DCAD57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574728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9293FBB4-6C61-460E-9314-BA78CA6392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206303"/>
            <a:ext cx="3590925" cy="93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・・・・・・・・・・・・・・・・・・・・・・・・・・・するため、・・・・・・・・・・・・・・加工による○○システムを開発する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F0C92CDE-9932-4A10-A819-FD61837F5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50" y="3736528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520FFE14-8324-4885-9576-C9BCE9D2F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0863" y="6181278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DA4C63F1-F7F5-4E9D-A632-5946E1B36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9397553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4BF6BABF-7D20-4B1E-97DB-82A80F9CB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735191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ja-JP" sz="160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5D0F1796-8537-4487-ADE1-5A04A21BF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0" y="2306191"/>
            <a:ext cx="2735263" cy="1401762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A8143CC3-88A9-4743-9162-760ED391B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4138" y="4400103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開発する技術や課題等がわかるイメージ図や写真・イラストなど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01F1B301-08D7-47C3-B28F-640D2CEC4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7583041"/>
            <a:ext cx="2733675" cy="1792287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9C47270B-0D21-464D-AD86-742D47039C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435" y="148779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198" name="Text Box 33">
            <a:extLst>
              <a:ext uri="{FF2B5EF4-FFF2-40B4-BE49-F238E27FC236}">
                <a16:creationId xmlns:a16="http://schemas.microsoft.com/office/drawing/2014/main" id="{4018CF5D-1069-4163-B8D8-59149076E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" y="2839591"/>
            <a:ext cx="18732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１．研究の目的</a:t>
            </a:r>
          </a:p>
        </p:txBody>
      </p:sp>
      <p:sp>
        <p:nvSpPr>
          <p:cNvPr id="6199" name="Text Box 5">
            <a:extLst>
              <a:ext uri="{FF2B5EF4-FFF2-40B4-BE49-F238E27FC236}">
                <a16:creationId xmlns:a16="http://schemas.microsoft.com/office/drawing/2014/main" id="{9C516265-152C-468E-86C2-126A391AF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128266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・・・・・・・・・・・・・・・・・・・・・・・・・・・・・・・・・・・・・・・・・・・・の開発</a:t>
            </a:r>
          </a:p>
        </p:txBody>
      </p:sp>
      <p:sp>
        <p:nvSpPr>
          <p:cNvPr id="6200" name="Text Box 32">
            <a:extLst>
              <a:ext uri="{FF2B5EF4-FFF2-40B4-BE49-F238E27FC236}">
                <a16:creationId xmlns:a16="http://schemas.microsoft.com/office/drawing/2014/main" id="{F589DC30-CC8A-48D5-ADFC-9757E5E77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099816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1" name="Text Box 32">
            <a:extLst>
              <a:ext uri="{FF2B5EF4-FFF2-40B4-BE49-F238E27FC236}">
                <a16:creationId xmlns:a16="http://schemas.microsoft.com/office/drawing/2014/main" id="{ABA72762-B707-4E6D-8220-152353128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450" y="2349053"/>
            <a:ext cx="27860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2" name="Text Box 5">
            <a:extLst>
              <a:ext uri="{FF2B5EF4-FFF2-40B4-BE49-F238E27FC236}">
                <a16:creationId xmlns:a16="http://schemas.microsoft.com/office/drawing/2014/main" id="{DCA36F0A-197D-4649-BB1E-9F591903F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12453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403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2020-04-07T10:43:35Z</cp:lastPrinted>
  <dcterms:created xsi:type="dcterms:W3CDTF">2007-11-02T08:47:49Z</dcterms:created>
  <dcterms:modified xsi:type="dcterms:W3CDTF">2020-04-07T10:43:37Z</dcterms:modified>
  <cp:category/>
</cp:coreProperties>
</file>