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718" r:id="rId3"/>
  </p:sldMasterIdLst>
  <p:handoutMasterIdLst>
    <p:handoutMasterId r:id="rId5"/>
  </p:handoutMasterIdLst>
  <p:sldIdLst>
    <p:sldId id="256" r:id="rId4"/>
  </p:sldIdLst>
  <p:sldSz cx="6858000" cy="9906000" type="A4"/>
  <p:notesSz cx="6807200" cy="9939338"/>
  <p:custDataLst>
    <p:tags r:id="rId6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04" autoAdjust="0"/>
  </p:normalViewPr>
  <p:slideViewPr>
    <p:cSldViewPr>
      <p:cViewPr varScale="1">
        <p:scale>
          <a:sx n="68" d="100"/>
          <a:sy n="68" d="100"/>
        </p:scale>
        <p:origin x="16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" name="Rectangle 2">
            <a:extLst>
              <a:ext uri="{FF2B5EF4-FFF2-40B4-BE49-F238E27FC236}">
                <a16:creationId xmlns:a16="http://schemas.microsoft.com/office/drawing/2014/main" id="{9A507B37-0FD4-41CF-BDD5-928CDC04A3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0" name="Rectangle 3">
            <a:extLst>
              <a:ext uri="{FF2B5EF4-FFF2-40B4-BE49-F238E27FC236}">
                <a16:creationId xmlns:a16="http://schemas.microsoft.com/office/drawing/2014/main" id="{8BEAD8DD-B88E-4CCB-B412-52CD35F5F6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1" name="Rectangle 4">
            <a:extLst>
              <a:ext uri="{FF2B5EF4-FFF2-40B4-BE49-F238E27FC236}">
                <a16:creationId xmlns:a16="http://schemas.microsoft.com/office/drawing/2014/main" id="{80FEA27E-1B1A-4E46-958B-4B264FCD587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2" name="Rectangle 5">
            <a:extLst>
              <a:ext uri="{FF2B5EF4-FFF2-40B4-BE49-F238E27FC236}">
                <a16:creationId xmlns:a16="http://schemas.microsoft.com/office/drawing/2014/main" id="{955BE7CC-ECBA-4CBF-B2F3-ABA63E67408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08D9D050-7150-4E40-A62F-6DE3D0CC03B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タイトル 1">
            <a:extLst>
              <a:ext uri="{FF2B5EF4-FFF2-40B4-BE49-F238E27FC236}">
                <a16:creationId xmlns:a16="http://schemas.microsoft.com/office/drawing/2014/main" id="{F41CAE8A-4177-498A-A435-9F865E89D9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4121" name="サブタイトル 2">
            <a:extLst>
              <a:ext uri="{FF2B5EF4-FFF2-40B4-BE49-F238E27FC236}">
                <a16:creationId xmlns:a16="http://schemas.microsoft.com/office/drawing/2014/main" id="{2211BE49-015C-4BB4-A53F-3873CA1D3E3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4122" name="Rectangle 4">
            <a:extLst>
              <a:ext uri="{FF2B5EF4-FFF2-40B4-BE49-F238E27FC236}">
                <a16:creationId xmlns:a16="http://schemas.microsoft.com/office/drawing/2014/main" id="{4DAFD514-6E1C-4149-BEF4-91703761E5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3" name="Rectangle 5">
            <a:extLst>
              <a:ext uri="{FF2B5EF4-FFF2-40B4-BE49-F238E27FC236}">
                <a16:creationId xmlns:a16="http://schemas.microsoft.com/office/drawing/2014/main" id="{CC9EB9F5-ED62-495C-89AD-375CEE92E4F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4" name="Rectangle 6">
            <a:extLst>
              <a:ext uri="{FF2B5EF4-FFF2-40B4-BE49-F238E27FC236}">
                <a16:creationId xmlns:a16="http://schemas.microsoft.com/office/drawing/2014/main" id="{E6B0DB69-D1F6-46E6-AD6D-FD42B73A7E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3D997B28-10A4-429E-97E5-AD7043E8E39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48DBAA-99F0-4BCF-86A3-9DFC83D92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A8C874-45C6-492D-9340-000D00916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FA3C35-3A14-4ACE-B4DD-1672DD0D8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053D56-BE76-4EA5-B387-1B300425F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2D25B6-5EF6-4575-B8D4-3ECE05A77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C84D4-9E7E-4A17-B8F8-6B4363BB8D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994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FB2DD0F-8C3F-4E4A-B102-6E76CAA200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F28AA3-17DE-46C0-8125-9A2D3B924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3EB567-27CE-4EB3-B767-B15923BBF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CD0914-942F-4CB2-B46C-6999588FB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64175C-D8E5-4718-B366-30000E8C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1A962-3508-48D7-B899-80C0489A04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8557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8648A-AC22-4AC8-B592-468218AC8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25484FD-51C5-4663-B6B9-6BDD758AF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AA7A77-0B86-4B83-B6FE-10CF5C349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54CE23-275C-4156-91AF-B3EF9975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AEC836-0F45-42BB-AE1B-A20A70FC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2DE7A-2273-4BB1-A156-D2E094C645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3650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0F29A5-3A81-49F9-BA83-488379F0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4E5CD-C2D2-429B-94D0-811464FE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887BAF-8F49-4E91-A746-6A31153C0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B07239-7598-47D3-ABF9-CA4DD534A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73D4BB-A36C-42EF-9F0D-29E0B8DC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60744-C927-4163-92E0-9E674E1101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4834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35327D-D0BB-4B14-9DEF-3EA2A6DE3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DDD57E-908B-4BEC-A374-477525370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94F21A-2240-48A1-8149-BCEAC8C3E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AC1E36-23E6-4056-9997-8DFB7EE99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CB836C-B9D3-4E57-8FDF-7D14A228D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E17D8-922D-420B-A835-0766980043A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8531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BB69A4-6018-4446-AD45-2795C0349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9EB475-AD0D-4DA2-8F8D-E9F93B32C0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90E2AB-451A-405B-BC6D-2C00199F0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543FA7-ECFF-43F1-B9EC-17EA2F576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22DE65-E537-4D5F-84B0-DD5E25C6C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FDBE64-79FD-4359-8C61-507BEE4D5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000C9-13A3-429A-A248-21B968AF05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5574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D3002-039F-4C00-AF3E-7CA106972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85952A-7E9E-4483-B050-0DF23AC07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32EE8E-6687-448D-9906-485C79420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909EA60-842B-4A89-8729-171B3BF95A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3E5611E-84E5-4071-90CC-D86E13144B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FF78523-8054-4EB6-A3E1-322AC9532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001A70C-C24B-4ECB-A7DE-38EC11B9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8828429-CEDF-4F5A-A209-D4FAA787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4B36F-0DE5-4ECE-B9BF-18D0DAEC09B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8493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CA2656-E797-4F3C-B0E9-5267A0352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1F4DC5-A7F1-4EE4-9937-44CAB326D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C9D572-E0FE-4BFA-9A3D-44D55A8A1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307A11-DBCE-4EE3-AD13-5068603F0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737CF-5B86-4B37-80CB-B3132713EB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7481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B26BFE6-3B42-42C9-9DF9-4E4789CF3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D28D58D-619F-4CCD-A0C7-7FEBEE2B5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3EDB0A-4F03-40E7-A289-0AC5BB6AC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9F9F7-F01C-49E3-828A-1626BA4984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7106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9222B8-F52F-470B-B8C1-31603670C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EB6190-CBB7-4ECE-92BB-BEDACFE8C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598F9F9-C6F8-4685-A4E8-30A2E6F39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C0BC0D-BEA2-4A77-A0E1-939656F56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559C4A-C957-42E0-A819-C8B98204B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C6D45F-5EAC-4419-A4F4-04A04884F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10F51-A5D1-445F-80B0-BBFB0F9067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40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0963FD-F518-4D36-9B76-3D03C984B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62BCB9-EEFB-47B9-AB6E-02BB5A20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BBC547-63B0-4C45-AEF7-0DECD62D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B6E0C8-E160-4BEE-915D-1359E61A0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C25CF7-E121-49C0-9208-6EA6645A2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C3810-534D-4608-ACD9-78968A3155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88397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924F42-4915-4399-8E5A-A8AA807F2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DFE5FCB-67F0-4483-8AE4-2E6C9C4662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22C6592-1123-4AB3-9410-866448EF1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748A0C-3DFA-4E7E-A232-75FE3BC2B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8C0154-63AE-41CD-BEA2-0EACAFF05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9A6522-72D6-490F-993C-208F538ED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9C894-CB69-43E6-9539-4AAF8762A8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681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42FBF5-2433-4410-9DDD-12CECCAE2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CA4CFC9-3256-4EDA-BB32-C2687BC2C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0BA61-E1E6-4ADA-B46F-EC618F45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3FB7A4-2DBD-45D5-9234-FC3361415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F34019-B943-4255-B7AE-A1F469725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A11C5-71A6-459C-99A6-6B709C1ED6D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02791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D7DA601-567A-4A40-9AC1-A26B1A9C3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9755713-44D1-4FAC-BA50-1EB00B458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ED5941-EA58-43B1-B8AD-3BA0EBF8C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1C6BA1-CE47-491E-8F94-7AB96EDB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159F0A-E0CA-42D7-AB12-76D514FA7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649E1-7A44-49BF-9915-930D845A2EA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0261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1" name="タイトル 1">
            <a:extLst>
              <a:ext uri="{FF2B5EF4-FFF2-40B4-BE49-F238E27FC236}">
                <a16:creationId xmlns:a16="http://schemas.microsoft.com/office/drawing/2014/main" id="{266BCD87-DC04-4436-B14C-3D8A9B6EA8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 タイトルの書式設定</a:t>
            </a:r>
          </a:p>
        </p:txBody>
      </p:sp>
      <p:sp>
        <p:nvSpPr>
          <p:cNvPr id="5152" name="サブタイトル 2">
            <a:extLst>
              <a:ext uri="{FF2B5EF4-FFF2-40B4-BE49-F238E27FC236}">
                <a16:creationId xmlns:a16="http://schemas.microsoft.com/office/drawing/2014/main" id="{524D4627-226E-42E3-B1F4-84F07D7D5E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 サブタイトルの書式設定</a:t>
            </a:r>
          </a:p>
        </p:txBody>
      </p:sp>
      <p:sp>
        <p:nvSpPr>
          <p:cNvPr id="5153" name="Rectangle 4">
            <a:extLst>
              <a:ext uri="{FF2B5EF4-FFF2-40B4-BE49-F238E27FC236}">
                <a16:creationId xmlns:a16="http://schemas.microsoft.com/office/drawing/2014/main" id="{BC1BC422-237F-4FF7-8426-8E628797BA0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4" name="Rectangle 5">
            <a:extLst>
              <a:ext uri="{FF2B5EF4-FFF2-40B4-BE49-F238E27FC236}">
                <a16:creationId xmlns:a16="http://schemas.microsoft.com/office/drawing/2014/main" id="{F979CA69-C610-4CAB-87A5-74E665D910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5" name="Rectangle 6">
            <a:extLst>
              <a:ext uri="{FF2B5EF4-FFF2-40B4-BE49-F238E27FC236}">
                <a16:creationId xmlns:a16="http://schemas.microsoft.com/office/drawing/2014/main" id="{421139EE-2F53-4748-9CD2-41FE0273D5F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DA3120A1-887C-4403-A126-3AE47FCD38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B7966-C345-48B9-B64D-DE6B6C6D1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B20F39-9989-47F5-B9B9-144F2031A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143AAC-FD25-49EB-81B6-8A1FE3526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D0B875-903C-4E94-B6C9-BCD94FFD9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76F720-62F1-4C8A-851D-4DB83DDF0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62984-4E2C-4EB9-91A6-5282D32CF7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8869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B17FD-53EC-4926-9BAA-19E79F5D2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8C87D1-5CF2-47E6-A989-5588B6D81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3AE1C7-63F1-48E5-B41B-B3EB8449F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0DA601-38CA-4E03-898B-B672B8C3F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A66B4F-162F-473F-BA74-06BCB6C21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63B81-5E78-48B0-B2F5-177FEA4087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99709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69060C-BACD-44F5-B3D3-63A1E8FDF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8D62B5-45D8-45CB-A610-76B8AF0D80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14CFB5-0BB2-4275-9D16-2A641D5CC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3100B8-3DEB-442A-8C1A-B308788F1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00C4E4-CAA2-4DDE-93A2-A1FFDB6DB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E7151F-9AF1-4E14-B6FA-F715B145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E458F-6D1A-4500-99E5-3287B80B9F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2159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AB45DB-DB0A-4919-A824-D07609832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0A1A5A-6E20-4C0F-97AD-455CCDC1D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52F7CD-9CE7-4E36-8B94-0A36611DB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330DCAE-4D34-4B5B-9E7F-06D0896A01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FD55079-6354-40C8-81AC-33BF321A64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1B3C1A7-1CB9-400F-99B9-D657849E1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54C5E14-7B40-484A-BD57-1B18E2B5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7E1BCBD-5607-4842-9102-E9727222D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0ABF1-7FB0-49B5-AA71-1357853D28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8851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949EC7-7A3C-468D-B083-D74101D79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B43062D-225B-454B-9A60-5B5E6F3F6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F87BD1-0EC3-4965-A946-C6835DBEB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FDC8882-AB7D-4C3B-A7D3-27EE7EEC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609C7-3254-44DD-911A-C5902ED85C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79207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E0A2BF8-44E7-4D42-98D9-0F72735B2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A68D3E-869C-4A75-9F5A-9F2F8E982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E90126-FBEF-47A6-9CC7-62FFA82B6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6BB59-802C-410D-9C29-FD7156F469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646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046A0E-27CA-4DF8-8AC1-EB34AE88C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D49CC7-7F23-4A67-AA5A-295E42357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1F6466-558A-4687-A018-33DD8F0B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8B9295-3A4B-4A77-8491-209B6D1F7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F4B3F3-21A9-46AB-876D-B2D9B386E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BD6C3-612A-4A10-9714-BC8B9FCC265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18197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773897-239C-4AAF-BB2E-19326C0E2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5EB5AB-FD0A-4430-8BE0-0678735BF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42799DC-AFB4-40D9-BEAD-D721DC61B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D2F2F5-5502-41FB-B91F-74D59B11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3C85BE-BDD8-44F3-B666-F4F23A80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1D0AB5-71C1-44D7-826E-CD5AFF0A1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FAE00-8950-48E1-BE2D-7A5D039008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97460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0CB922-20A8-45B3-ACBE-1A746D429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00B45E7-D383-4AE8-877F-DE46F653E0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22E4A16-621B-4FEB-86F2-EA0DA7F8C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14E939-49CD-4C9F-8557-91896CB94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59D06F-9B79-453F-B9F2-D268BD40D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056977-EB38-4DB8-B424-94D3118B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60331F-F299-4A8A-AAAD-1BEB9FA9AC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47930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53A8EE-89E3-4B56-994C-2F0AB1578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257346A-A6DC-4EB4-8B0F-70EC3632A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7B34FE-6DCE-45AC-B9BD-3078FB52C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4DF050-A927-4F15-BE87-81BEA4F0F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B09E4B-6746-4A60-A92D-7FAC16AAB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3DBE1-CE8A-4373-A132-696D071A51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87123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1A0F43C-134C-47A7-B1C0-0110E09D3A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628404D-4FFE-45BA-A9BA-F31D23283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6D886D-CF64-4FDD-8E35-56163C9A8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A07493-45C7-4216-930F-D012E65F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379B85-83D5-434D-B706-15F1A6AD1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F23E2-021B-418C-AAEA-64D29BBA3FA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791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866A7C-8164-4BC4-843E-3D5483632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3F8303-99FF-4FD2-9319-1F90CC5C0C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99889B-0BC2-41B5-84A9-BAF35D496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1FCAE3-690C-45AB-89E1-A0A89F52D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2F74CB-2D37-4A7D-BD64-C09B5C454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CF8AD0-9A73-40D0-B558-F541892DF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08272-4130-4B3E-87CB-F1C999C686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329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A17F7C-5064-4C5B-93D5-898006B64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A5F0A0-BD7D-4C69-85A9-2FF9D994B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8F794B-1D26-457D-87AE-6850CE349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C10FEE4-8F66-409A-94C2-0E2539B326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CE374C0-7197-415D-92BC-98BA466E0D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DD84A19-B809-4934-95A5-AE9BFC367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D509563-AA0D-410F-9309-D9D75C1F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197A05-26C1-4B9E-A5D5-3F2050D2F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07004-DFB8-4918-A7B1-FC21A3DECB3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038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8A47A0-92B9-4D4D-96DD-FBA44639F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AC75265-A705-4938-A824-B7AC19CB3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2534BB7-3058-4878-9D54-FF4E1117E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42EF3D1-2505-4598-BD43-EF8FA72EB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DFD20-9540-4CF3-A556-95925EB643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412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44D3AC5-8518-4E32-8390-FFFBD4F7E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2AD7844-5E38-487D-A985-DCFB86C8F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DB8AC7D-21CD-4CFA-8C72-DE543E207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D6293-41E6-40FF-B7F3-CDA2B598D3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783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EE5259-0693-45AF-835E-555091A48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D8986C-FBFD-4885-81AF-79BA145A2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E7F7C6-CB13-469C-83CE-3CAE7562D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D791B1-8FF2-46E3-BD1D-B78AD36D9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20F35B-AA22-4331-832E-0E21496C1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3F68D1-4FE0-470B-AF9F-B3ACF3D8C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7AF58-9795-4D03-B229-3676FDD43A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032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17A046-4F86-469A-897A-318F6F923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E42F792-DA17-4FF3-B184-449ACAAF2A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0FA3D52-238A-4B0E-ADD4-B70D880C91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92D9E6-12FC-4ED7-99F6-4D25B3C3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C6D83E-CBFB-4575-88C7-01FDA270A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B9BBD4-4DD3-4A50-A6AE-54EFA9EE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80805-2C4F-4E1A-8971-BE34746D6D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9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6E36D694-9C7D-4965-894D-7D2FCBD796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F4121DCD-E6F7-465E-BF1A-D2FFA3EDF6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C0B3567C-E864-4B96-9AFF-D427B6E9F2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9A45F58E-60CE-4EA1-BD09-941AA2654C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83336442-436C-441F-BA52-59E4AC8EC0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158D48D0-4186-41AC-9E41-6641324E769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>
            <a:extLst>
              <a:ext uri="{FF2B5EF4-FFF2-40B4-BE49-F238E27FC236}">
                <a16:creationId xmlns:a16="http://schemas.microsoft.com/office/drawing/2014/main" id="{3A9CA586-8BA5-4CD2-921F-64CD5CB6A2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2059" name="Rectangle 3">
            <a:extLst>
              <a:ext uri="{FF2B5EF4-FFF2-40B4-BE49-F238E27FC236}">
                <a16:creationId xmlns:a16="http://schemas.microsoft.com/office/drawing/2014/main" id="{8065D9FA-FB24-4309-A7BF-DB3D52D1D2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2060" name="Rectangle 4">
            <a:extLst>
              <a:ext uri="{FF2B5EF4-FFF2-40B4-BE49-F238E27FC236}">
                <a16:creationId xmlns:a16="http://schemas.microsoft.com/office/drawing/2014/main" id="{D5642D3F-F331-4896-B9D0-58238764256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1" name="Rectangle 5">
            <a:extLst>
              <a:ext uri="{FF2B5EF4-FFF2-40B4-BE49-F238E27FC236}">
                <a16:creationId xmlns:a16="http://schemas.microsoft.com/office/drawing/2014/main" id="{274F9B61-70F8-4499-A2E0-870A814319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2" name="Rectangle 6">
            <a:extLst>
              <a:ext uri="{FF2B5EF4-FFF2-40B4-BE49-F238E27FC236}">
                <a16:creationId xmlns:a16="http://schemas.microsoft.com/office/drawing/2014/main" id="{87E85D29-4E3B-4C76-90C6-AB58CE4FE3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kumimoji="1" sz="1400"/>
            </a:lvl1pPr>
          </a:lstStyle>
          <a:p>
            <a:fld id="{3ABDCA33-71D7-4EA1-8D96-E6DBAB2622B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2">
            <a:extLst>
              <a:ext uri="{FF2B5EF4-FFF2-40B4-BE49-F238E27FC236}">
                <a16:creationId xmlns:a16="http://schemas.microsoft.com/office/drawing/2014/main" id="{C2278195-7305-49E7-94B1-C523BA7FBD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3090" name="Rectangle 3">
            <a:extLst>
              <a:ext uri="{FF2B5EF4-FFF2-40B4-BE49-F238E27FC236}">
                <a16:creationId xmlns:a16="http://schemas.microsoft.com/office/drawing/2014/main" id="{A4A52736-6B3D-45B7-ACA2-7B4E6A5E0E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091" name="Rectangle 4">
            <a:extLst>
              <a:ext uri="{FF2B5EF4-FFF2-40B4-BE49-F238E27FC236}">
                <a16:creationId xmlns:a16="http://schemas.microsoft.com/office/drawing/2014/main" id="{0C860C74-3625-4FD6-BC71-6A0D2E5717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2" name="Rectangle 5">
            <a:extLst>
              <a:ext uri="{FF2B5EF4-FFF2-40B4-BE49-F238E27FC236}">
                <a16:creationId xmlns:a16="http://schemas.microsoft.com/office/drawing/2014/main" id="{30B1AD02-E96C-45D3-AD77-FE5EB8FC81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3" name="Rectangle 6">
            <a:extLst>
              <a:ext uri="{FF2B5EF4-FFF2-40B4-BE49-F238E27FC236}">
                <a16:creationId xmlns:a16="http://schemas.microsoft.com/office/drawing/2014/main" id="{032A43C4-D81B-4AA7-B1B1-752968442A4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813BEAAA-F69E-433C-AF94-AEFC564A73E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2" name="AutoShape 4">
            <a:extLst>
              <a:ext uri="{FF2B5EF4-FFF2-40B4-BE49-F238E27FC236}">
                <a16:creationId xmlns:a16="http://schemas.microsoft.com/office/drawing/2014/main" id="{6D68BBDA-405D-4BA2-B667-16E8C85EA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376982"/>
            <a:ext cx="3194050" cy="790575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BBE0E3"/>
              </a:gs>
              <a:gs pos="100000">
                <a:srgbClr val="FFFFFF"/>
              </a:gs>
            </a:gsLst>
            <a:lin ang="5400000"/>
          </a:gradFill>
          <a:ln w="9525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○○株式会社</a:t>
            </a:r>
          </a:p>
        </p:txBody>
      </p:sp>
      <p:sp>
        <p:nvSpPr>
          <p:cNvPr id="6183" name="Text Box 33">
            <a:extLst>
              <a:ext uri="{FF2B5EF4-FFF2-40B4-BE49-F238E27FC236}">
                <a16:creationId xmlns:a16="http://schemas.microsoft.com/office/drawing/2014/main" id="{CC8ACB37-CEF5-401B-A001-CF0887CBE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4244132"/>
            <a:ext cx="18732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２．現在の課題</a:t>
            </a:r>
          </a:p>
        </p:txBody>
      </p:sp>
      <p:sp>
        <p:nvSpPr>
          <p:cNvPr id="6184" name="Text Box 35">
            <a:extLst>
              <a:ext uri="{FF2B5EF4-FFF2-40B4-BE49-F238E27FC236}">
                <a16:creationId xmlns:a16="http://schemas.microsoft.com/office/drawing/2014/main" id="{A91507B0-2A43-4BD3-ADB1-B554F0290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7611220"/>
            <a:ext cx="14271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４．販売先等</a:t>
            </a:r>
          </a:p>
        </p:txBody>
      </p:sp>
      <p:sp>
        <p:nvSpPr>
          <p:cNvPr id="6185" name="Text Box 37">
            <a:extLst>
              <a:ext uri="{FF2B5EF4-FFF2-40B4-BE49-F238E27FC236}">
                <a16:creationId xmlns:a16="http://schemas.microsoft.com/office/drawing/2014/main" id="{E709E5A2-2AF9-4EAE-B040-068A97CB6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5368082"/>
            <a:ext cx="2135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３．研究の内容</a:t>
            </a:r>
          </a:p>
        </p:txBody>
      </p:sp>
      <p:sp>
        <p:nvSpPr>
          <p:cNvPr id="6186" name="Text Box 52">
            <a:extLst>
              <a:ext uri="{FF2B5EF4-FFF2-40B4-BE49-F238E27FC236}">
                <a16:creationId xmlns:a16="http://schemas.microsoft.com/office/drawing/2014/main" id="{7970E85A-C933-4CE1-BDE8-1C495CCEC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627807"/>
            <a:ext cx="23749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代表取締役　○○　○○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会社住所　　○○市○○町</a:t>
            </a:r>
          </a:p>
        </p:txBody>
      </p:sp>
      <p:sp>
        <p:nvSpPr>
          <p:cNvPr id="6187" name="テキスト ボックス 133">
            <a:extLst>
              <a:ext uri="{FF2B5EF4-FFF2-40B4-BE49-F238E27FC236}">
                <a16:creationId xmlns:a16="http://schemas.microsoft.com/office/drawing/2014/main" id="{53C7F52E-5329-4C4D-BF0E-ADBD05EB0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8" y="8000157"/>
            <a:ext cx="4198937" cy="149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■○○用</a:t>
            </a:r>
            <a:r>
              <a:rPr lang="ja-JP" altLang="ja-JP" sz="1600">
                <a:latin typeface="ＭＳ Ｐゴシック" panose="020B0600070205080204" pitchFamily="50" charset="-128"/>
              </a:rPr>
              <a:t>部材（</a:t>
            </a:r>
            <a:r>
              <a:rPr lang="ja-JP" altLang="en-US" sz="1600">
                <a:latin typeface="ＭＳ Ｐゴシック" panose="020B0600070205080204" pitchFamily="50" charset="-128"/>
              </a:rPr>
              <a:t>○○部品</a:t>
            </a:r>
            <a:r>
              <a:rPr lang="ja-JP" altLang="ja-JP" sz="1600">
                <a:latin typeface="ＭＳ Ｐゴシック" panose="020B0600070205080204" pitchFamily="50" charset="-128"/>
              </a:rPr>
              <a:t>、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、</a:t>
            </a:r>
            <a:r>
              <a:rPr lang="ja-JP" altLang="en-US" sz="1600">
                <a:latin typeface="ＭＳ Ｐゴシック" panose="020B0600070205080204" pitchFamily="50" charset="-128"/>
              </a:rPr>
              <a:t>など</a:t>
            </a:r>
            <a:r>
              <a:rPr lang="ja-JP" altLang="ja-JP" sz="1600">
                <a:latin typeface="ＭＳ Ｐゴシック" panose="020B0600070205080204" pitchFamily="50" charset="-128"/>
              </a:rPr>
              <a:t>）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■販売先：○○産業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価格：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円／</a:t>
            </a:r>
            <a:r>
              <a:rPr lang="en-US" altLang="ja-JP" sz="1600">
                <a:latin typeface="ＭＳ Ｐゴシック" panose="020B0600070205080204" pitchFamily="50" charset="-128"/>
              </a:rPr>
              <a:t>kg</a:t>
            </a:r>
            <a:r>
              <a:rPr lang="ja-JP" altLang="en-US" sz="1600">
                <a:latin typeface="ＭＳ Ｐゴシック" panose="020B0600070205080204" pitchFamily="50" charset="-128"/>
              </a:rPr>
              <a:t>程度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数量・売上額：</a:t>
            </a:r>
            <a:r>
              <a:rPr lang="ja-JP" altLang="en-US" sz="1600">
                <a:latin typeface="ＭＳ Ｐゴシック" panose="020B0600070205080204" pitchFamily="50" charset="-128"/>
              </a:rPr>
              <a:t>●●</a:t>
            </a:r>
            <a:r>
              <a:rPr lang="ja-JP" altLang="ja-JP" sz="1600">
                <a:latin typeface="ＭＳ Ｐゴシック" panose="020B0600070205080204" pitchFamily="50" charset="-128"/>
              </a:rPr>
              <a:t>個程度・</a:t>
            </a:r>
            <a:r>
              <a:rPr lang="ja-JP" altLang="en-US" sz="1600">
                <a:latin typeface="ＭＳ Ｐゴシック" panose="020B0600070205080204" pitchFamily="50" charset="-128"/>
              </a:rPr>
              <a:t>○</a:t>
            </a:r>
            <a:r>
              <a:rPr lang="ja-JP" altLang="ja-JP" sz="1600">
                <a:latin typeface="ＭＳ Ｐゴシック" panose="020B0600070205080204" pitchFamily="50" charset="-128"/>
              </a:rPr>
              <a:t>億円以上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販売開始：</a:t>
            </a:r>
            <a:r>
              <a:rPr lang="ja-JP" altLang="en-US" sz="1600">
                <a:latin typeface="ＭＳ Ｐゴシック" panose="020B0600070205080204" pitchFamily="50" charset="-128"/>
              </a:rPr>
              <a:t>○○年頃</a:t>
            </a:r>
            <a:r>
              <a:rPr lang="en-US" altLang="ja-JP" sz="1600">
                <a:latin typeface="ＭＳ Ｐゴシック" panose="020B0600070205080204" pitchFamily="50" charset="-128"/>
              </a:rPr>
              <a:t>(</a:t>
            </a:r>
            <a:r>
              <a:rPr lang="ja-JP" altLang="en-US" sz="1600">
                <a:latin typeface="ＭＳ Ｐゴシック" panose="020B0600070205080204" pitchFamily="50" charset="-128"/>
              </a:rPr>
              <a:t>予定</a:t>
            </a:r>
            <a:r>
              <a:rPr lang="en-US" altLang="ja-JP" sz="1600"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6188" name="テキスト ボックス 144">
            <a:extLst>
              <a:ext uri="{FF2B5EF4-FFF2-40B4-BE49-F238E27FC236}">
                <a16:creationId xmlns:a16="http://schemas.microsoft.com/office/drawing/2014/main" id="{2F0F5D9D-8B42-4F65-8C30-E2EF46FEE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602907"/>
            <a:ext cx="310991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</a:t>
            </a:r>
          </a:p>
        </p:txBody>
      </p:sp>
      <p:sp>
        <p:nvSpPr>
          <p:cNvPr id="6189" name="テキスト ボックス 144">
            <a:extLst>
              <a:ext uri="{FF2B5EF4-FFF2-40B4-BE49-F238E27FC236}">
                <a16:creationId xmlns:a16="http://schemas.microsoft.com/office/drawing/2014/main" id="{BB08013B-65B9-4D74-9C78-7CE11A39A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3234482"/>
            <a:ext cx="359092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・・・・・・・・・・・・・・・・・・・・・・・・・・・するため、・・・・・・・・・・・・・・加工による○○システムを開発する</a:t>
            </a:r>
          </a:p>
        </p:txBody>
      </p:sp>
      <p:sp>
        <p:nvSpPr>
          <p:cNvPr id="6190" name="テキスト ボックス 35">
            <a:extLst>
              <a:ext uri="{FF2B5EF4-FFF2-40B4-BE49-F238E27FC236}">
                <a16:creationId xmlns:a16="http://schemas.microsoft.com/office/drawing/2014/main" id="{34E582BF-DD3C-44BB-8646-D0BCCE0DD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650" y="3764707"/>
            <a:ext cx="2498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・・・・・・・・・・・・・・・・・成形加工</a:t>
            </a:r>
          </a:p>
        </p:txBody>
      </p:sp>
      <p:sp>
        <p:nvSpPr>
          <p:cNvPr id="6191" name="テキスト ボックス 42">
            <a:extLst>
              <a:ext uri="{FF2B5EF4-FFF2-40B4-BE49-F238E27FC236}">
                <a16:creationId xmlns:a16="http://schemas.microsoft.com/office/drawing/2014/main" id="{B571DA77-8541-4B34-A74E-F7457D731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863" y="6209457"/>
            <a:ext cx="1784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・・・・・・・・・・の成形品</a:t>
            </a:r>
          </a:p>
        </p:txBody>
      </p:sp>
      <p:sp>
        <p:nvSpPr>
          <p:cNvPr id="6192" name="テキスト ボックス 42">
            <a:extLst>
              <a:ext uri="{FF2B5EF4-FFF2-40B4-BE49-F238E27FC236}">
                <a16:creationId xmlns:a16="http://schemas.microsoft.com/office/drawing/2014/main" id="{ED17D177-0952-4339-92C2-1CA7451A5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9425732"/>
            <a:ext cx="1552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製品のイメージ</a:t>
            </a:r>
          </a:p>
        </p:txBody>
      </p:sp>
      <p:sp>
        <p:nvSpPr>
          <p:cNvPr id="6193" name="テキスト ボックス 144">
            <a:extLst>
              <a:ext uri="{FF2B5EF4-FFF2-40B4-BE49-F238E27FC236}">
                <a16:creationId xmlns:a16="http://schemas.microsoft.com/office/drawing/2014/main" id="{C52B8170-ED53-4687-A821-80B9F0EAF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" y="5763370"/>
            <a:ext cx="4249738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①・・・・・・・・・・・・・・・・・・・・・・・選定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endParaRPr lang="en-US" altLang="ja-JP" sz="1600"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②・・・・・・・・・・・・・・・・・・・・の性能評価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③・・・・・・・・・・・・・・・・・・・・・・・・・の開発</a:t>
            </a:r>
          </a:p>
        </p:txBody>
      </p:sp>
      <p:sp>
        <p:nvSpPr>
          <p:cNvPr id="6194" name="正方形/長方形 6">
            <a:extLst>
              <a:ext uri="{FF2B5EF4-FFF2-40B4-BE49-F238E27FC236}">
                <a16:creationId xmlns:a16="http://schemas.microsoft.com/office/drawing/2014/main" id="{AFDC483F-4DDF-4F79-95A4-C7F4F1FF5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0" y="2410570"/>
            <a:ext cx="2735263" cy="1325562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開発する技術や課題等がわかるイメージ図や写真・イラストなど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①</a:t>
            </a:r>
            <a:r>
              <a:rPr lang="en-US" altLang="ja-JP" sz="1800"/>
              <a:t>】</a:t>
            </a:r>
          </a:p>
        </p:txBody>
      </p:sp>
      <p:sp>
        <p:nvSpPr>
          <p:cNvPr id="6195" name="正方形/長方形 42">
            <a:extLst>
              <a:ext uri="{FF2B5EF4-FFF2-40B4-BE49-F238E27FC236}">
                <a16:creationId xmlns:a16="http://schemas.microsoft.com/office/drawing/2014/main" id="{3AD05C0F-84C1-4EAC-BEB5-625B64D49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138" y="4428282"/>
            <a:ext cx="2733675" cy="1793875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開発する技術や課題等がわかるイメージ図や写真・イラストなど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②</a:t>
            </a:r>
            <a:r>
              <a:rPr lang="en-US" altLang="ja-JP" sz="1800"/>
              <a:t>】</a:t>
            </a:r>
          </a:p>
        </p:txBody>
      </p:sp>
      <p:sp>
        <p:nvSpPr>
          <p:cNvPr id="6196" name="正方形/長方形 43">
            <a:extLst>
              <a:ext uri="{FF2B5EF4-FFF2-40B4-BE49-F238E27FC236}">
                <a16:creationId xmlns:a16="http://schemas.microsoft.com/office/drawing/2014/main" id="{96D2B884-9A95-4C2B-B35B-D14A77C84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7611220"/>
            <a:ext cx="2733675" cy="1792287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u="sng"/>
              <a:t>開発する製品</a:t>
            </a:r>
            <a:r>
              <a:rPr lang="ja-JP" altLang="en-US" sz="1800"/>
              <a:t>または</a:t>
            </a:r>
            <a:r>
              <a:rPr lang="ja-JP" altLang="en-US" sz="1800" u="sng"/>
              <a:t>客先使用状況イメージ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がわかる写真・イラスト等</a:t>
            </a:r>
          </a:p>
        </p:txBody>
      </p:sp>
      <p:sp>
        <p:nvSpPr>
          <p:cNvPr id="6197" name="Text Box 52">
            <a:extLst>
              <a:ext uri="{FF2B5EF4-FFF2-40B4-BE49-F238E27FC236}">
                <a16:creationId xmlns:a16="http://schemas.microsoft.com/office/drawing/2014/main" id="{401DDA68-3E65-4D11-A18E-7C54214D2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23" y="123776"/>
            <a:ext cx="919162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別紙５</a:t>
            </a:r>
          </a:p>
        </p:txBody>
      </p:sp>
      <p:sp>
        <p:nvSpPr>
          <p:cNvPr id="6198" name="Text Box 33">
            <a:extLst>
              <a:ext uri="{FF2B5EF4-FFF2-40B4-BE49-F238E27FC236}">
                <a16:creationId xmlns:a16="http://schemas.microsoft.com/office/drawing/2014/main" id="{F7E904F9-6136-474E-9B9E-A8FB22B59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2923332"/>
            <a:ext cx="18732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１．研究の目的</a:t>
            </a:r>
          </a:p>
        </p:txBody>
      </p:sp>
      <p:sp>
        <p:nvSpPr>
          <p:cNvPr id="6199" name="Text Box 5">
            <a:extLst>
              <a:ext uri="{FF2B5EF4-FFF2-40B4-BE49-F238E27FC236}">
                <a16:creationId xmlns:a16="http://schemas.microsoft.com/office/drawing/2014/main" id="{FB7FA51A-F547-46E6-B268-E4B47897C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1156445"/>
            <a:ext cx="67421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事業テーマ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・・・・・・・・・・・・・・・・・・・・・・・・・・・・・・・・・・・・・・・・・・・・の開発</a:t>
            </a:r>
          </a:p>
        </p:txBody>
      </p:sp>
      <p:sp>
        <p:nvSpPr>
          <p:cNvPr id="6200" name="Text Box 32">
            <a:extLst>
              <a:ext uri="{FF2B5EF4-FFF2-40B4-BE49-F238E27FC236}">
                <a16:creationId xmlns:a16="http://schemas.microsoft.com/office/drawing/2014/main" id="{67C7075D-55BE-498C-9563-F312459D2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2127995"/>
            <a:ext cx="1225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【</a:t>
            </a:r>
            <a:r>
              <a:rPr lang="ja-JP" altLang="en-US" sz="1800"/>
              <a:t>連 携 体</a:t>
            </a:r>
            <a:r>
              <a:rPr lang="en-US" altLang="ja-JP" sz="1800"/>
              <a:t>】</a:t>
            </a:r>
          </a:p>
        </p:txBody>
      </p:sp>
      <p:sp>
        <p:nvSpPr>
          <p:cNvPr id="6201" name="Text Box 32">
            <a:extLst>
              <a:ext uri="{FF2B5EF4-FFF2-40B4-BE49-F238E27FC236}">
                <a16:creationId xmlns:a16="http://schemas.microsoft.com/office/drawing/2014/main" id="{3F83BFCB-0DD3-4008-B2C1-55A346451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" y="2377232"/>
            <a:ext cx="27860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○○大学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株式会社○○</a:t>
            </a:r>
          </a:p>
        </p:txBody>
      </p:sp>
      <p:sp>
        <p:nvSpPr>
          <p:cNvPr id="6202" name="Text Box 5">
            <a:extLst>
              <a:ext uri="{FF2B5EF4-FFF2-40B4-BE49-F238E27FC236}">
                <a16:creationId xmlns:a16="http://schemas.microsoft.com/office/drawing/2014/main" id="{A5DE2D19-F7FC-42D9-A3C8-336C90E2B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1640632"/>
            <a:ext cx="6742112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概要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・・・・・・・・・・・・・・・・・・・・・・・・・・・・・・・・・・を実施する。（１００字程度）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403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標準デザイン</vt:lpstr>
      <vt:lpstr>1_標準デザイン</vt:lpstr>
      <vt:lpstr>2_標準デザイン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高橋 雅彦</cp:lastModifiedBy>
  <cp:revision>2</cp:revision>
  <cp:lastPrinted>2020-04-07T11:21:35Z</cp:lastPrinted>
  <dcterms:created xsi:type="dcterms:W3CDTF">2007-11-02T08:47:49Z</dcterms:created>
  <dcterms:modified xsi:type="dcterms:W3CDTF">2020-04-07T11:21:37Z</dcterms:modified>
  <cp:category/>
</cp:coreProperties>
</file>