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718" r:id="rId3"/>
  </p:sldMasterIdLst>
  <p:handoutMasterIdLst>
    <p:handoutMasterId r:id="rId5"/>
  </p:handoutMasterIdLst>
  <p:sldIdLst>
    <p:sldId id="256" r:id="rId4"/>
  </p:sldIdLst>
  <p:sldSz cx="6858000" cy="9906000" type="A4"/>
  <p:notesSz cx="6807200" cy="9939338"/>
  <p:custDataLst>
    <p:tags r:id="rId6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buSzPct val="100000"/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9" autoAdjust="0"/>
    <p:restoredTop sz="94604" autoAdjust="0"/>
  </p:normalViewPr>
  <p:slideViewPr>
    <p:cSldViewPr>
      <p:cViewPr varScale="1">
        <p:scale>
          <a:sx n="68" d="100"/>
          <a:sy n="68" d="100"/>
        </p:scale>
        <p:origin x="16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" d="100"/>
          <a:sy n="10" d="100"/>
        </p:scale>
        <p:origin x="-102" y="-26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3" name="Rectangle 2">
            <a:extLst>
              <a:ext uri="{FF2B5EF4-FFF2-40B4-BE49-F238E27FC236}">
                <a16:creationId xmlns:a16="http://schemas.microsoft.com/office/drawing/2014/main" id="{D0F965FF-6223-4750-9AFC-78015F8FEC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4" name="Rectangle 3">
            <a:extLst>
              <a:ext uri="{FF2B5EF4-FFF2-40B4-BE49-F238E27FC236}">
                <a16:creationId xmlns:a16="http://schemas.microsoft.com/office/drawing/2014/main" id="{342C8483-F6B2-4D5B-9B88-7E6206F3EB0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t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5" name="Rectangle 4">
            <a:extLst>
              <a:ext uri="{FF2B5EF4-FFF2-40B4-BE49-F238E27FC236}">
                <a16:creationId xmlns:a16="http://schemas.microsoft.com/office/drawing/2014/main" id="{8EE38AB5-DA6D-4B6C-86B8-3957A435097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defTabSz="920750">
              <a:defRPr sz="1200"/>
            </a:lvl1pPr>
          </a:lstStyle>
          <a:p>
            <a:endParaRPr lang="en-US" altLang="ja-JP"/>
          </a:p>
        </p:txBody>
      </p:sp>
      <p:sp>
        <p:nvSpPr>
          <p:cNvPr id="7236" name="Rectangle 5">
            <a:extLst>
              <a:ext uri="{FF2B5EF4-FFF2-40B4-BE49-F238E27FC236}">
                <a16:creationId xmlns:a16="http://schemas.microsoft.com/office/drawing/2014/main" id="{2A1DAB0D-85BE-441A-B27C-9B6A9811E63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42450"/>
            <a:ext cx="29257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214" tIns="46107" rIns="92214" bIns="46107" numCol="1" anchor="b" anchorCtr="0" compatLnSpc="1">
            <a:prstTxWarp prst="textNoShape">
              <a:avLst/>
            </a:prstTxWarp>
          </a:bodyPr>
          <a:lstStyle>
            <a:lvl1pPr algn="r" defTabSz="920750">
              <a:defRPr sz="1200"/>
            </a:lvl1pPr>
          </a:lstStyle>
          <a:p>
            <a:fld id="{8DE2325B-7EDB-44AE-A040-F53E392B8AF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0" name="タイトル 1">
            <a:extLst>
              <a:ext uri="{FF2B5EF4-FFF2-40B4-BE49-F238E27FC236}">
                <a16:creationId xmlns:a16="http://schemas.microsoft.com/office/drawing/2014/main" id="{4FAFAF4B-DEE7-4BB6-AF5A-AF83204D815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マスター タイトルの書式設定</a:t>
            </a:r>
          </a:p>
        </p:txBody>
      </p:sp>
      <p:sp>
        <p:nvSpPr>
          <p:cNvPr id="4121" name="サブタイトル 2">
            <a:extLst>
              <a:ext uri="{FF2B5EF4-FFF2-40B4-BE49-F238E27FC236}">
                <a16:creationId xmlns:a16="http://schemas.microsoft.com/office/drawing/2014/main" id="{E1432211-87CC-42DC-A45B-69CF9C4C059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マスター サブタイトルの書式設定</a:t>
            </a:r>
          </a:p>
        </p:txBody>
      </p:sp>
      <p:sp>
        <p:nvSpPr>
          <p:cNvPr id="4122" name="Rectangle 4">
            <a:extLst>
              <a:ext uri="{FF2B5EF4-FFF2-40B4-BE49-F238E27FC236}">
                <a16:creationId xmlns:a16="http://schemas.microsoft.com/office/drawing/2014/main" id="{329444EF-DAE9-4F95-9402-CD6F9BB6F13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3" name="Rectangle 5">
            <a:extLst>
              <a:ext uri="{FF2B5EF4-FFF2-40B4-BE49-F238E27FC236}">
                <a16:creationId xmlns:a16="http://schemas.microsoft.com/office/drawing/2014/main" id="{4AA423EE-6721-462B-8450-CC887894534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4124" name="Rectangle 6">
            <a:extLst>
              <a:ext uri="{FF2B5EF4-FFF2-40B4-BE49-F238E27FC236}">
                <a16:creationId xmlns:a16="http://schemas.microsoft.com/office/drawing/2014/main" id="{79697B6B-E438-422F-872C-8A141FDA73F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4CDD62B0-3920-44B9-8A00-4C20F76AF82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10CB46-89BD-4568-BFF6-4E65E3EA8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EF762C9-3AC5-40D7-8609-936CE4D93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3F7127-27D9-42DC-BFC7-4053E73D4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3ABD58-79E6-4A4C-8D97-B70467072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3B5C67-4EE9-4513-9014-F9CAE465A1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19593-5F40-4ADD-A1E8-C265412A12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9619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3F87B2-3D04-410E-AE3C-4A0137AA04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15C0422-3F02-4FA1-B201-950C19CF4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ED5CE0-DA32-4BB4-B715-5CAFC2FBE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63EBC8E-4FDD-44DA-8B0E-36D9FA7DD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91777D-0FE9-43F8-883C-3161FAC3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CEF033-6BAD-4FE3-BCAF-248655BE459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26713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6A984-6F3A-4EC5-B89E-D7C9925350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0838"/>
            <a:ext cx="5143500" cy="344963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2A73F79-F18A-4784-888F-2C3D438A27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238"/>
            <a:ext cx="5143500" cy="23923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09F0BA-CAA9-465F-85C2-6FAB37F5F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EE31C5-A637-4D94-9FFE-808A00CE0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73774C4-284C-4C33-B311-C95F4B70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75788-613E-4870-9BC4-3AAD1640008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97487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3E5232-701A-45C6-A776-F170B2982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BE74AEF-5A51-484A-9678-E80E883536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350332-AE96-42ED-A65D-DA0B20048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E74A958-EDC5-4EDA-9155-8EE5D18B3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BFE92AD-AD43-4028-AAB7-2B25C094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953D3-BFDB-4462-9826-0210379710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51437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E41D50-E3EA-416D-8FFF-745CBE62F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59A1AB4-1ED5-45FA-9274-A23B8942ED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52088D-1372-4C87-9355-E742A8167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BCF1CC-5620-4E56-A0B4-1086B9B22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A2ADAE4-F487-4E93-B401-2BB0C57E4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D3DA50-5929-4765-A414-D0958DE622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56814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32C92-F30C-4B3D-B1E7-C43CAE4DD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B00D8E9-9ABC-4200-885A-6F2FA6B0FD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E7CF1B7-FC01-480B-B060-02B92A933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621B6E1-6C49-49F8-A652-7B23E27D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4225896-240D-4358-9CC2-E0A367EF5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E41D05-6228-485F-8DDE-AFF8BA1DE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58250-0EE6-4D74-A328-160576180A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2181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1946D-53C3-4509-BF16-6E126ED30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67924A-1BE2-4F14-A979-05215FD46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AAAFAB2-51D7-4BC9-A97B-9ACFDB797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95EFFB6-1D8F-4C1C-B3EB-CD73E1E6DB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DEE0372-4772-4E64-9FC6-8C5AFF1ED1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410CFC6-5420-471A-AB57-0F855C7CB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406D796-18DC-4412-B1BC-F31D313DB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C08F5F5-7F45-4DBB-99D4-C0162F0F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7B718-08D2-4B52-9163-9DBFFB240A8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503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D0AFD4-7C0A-416E-A7B9-F45693D23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52B7F80-DB3E-4963-9DC8-6B7ACC12A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BE70CDB-941B-4E31-B7F9-1074D2CCD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536F02-6E21-414F-9D6B-AEA68A0C6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3C11AF-D75B-480D-AFE6-F16C96C95F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4490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C72ACE-F9C5-4170-BD8A-F5AE3D0B1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453EB10-ABF2-4C0D-89AE-79A830E09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7B4238C-67C9-4A78-A0BC-72585DD45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345F9-FA38-460F-80A6-CCDCD48C1EA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5888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34101-676C-407A-9283-72872FA65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19A1A3-6143-4A0E-9ADD-D2B14B59A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BC198CD-776F-46FB-AD7A-C4A68ED28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8912D9-58B9-402A-82CB-D607E6B51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152321A-AFB9-4828-9CF3-A6676BB0D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D7C840-E030-43F0-B37B-217B8EDEA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53BA09-1EB4-4661-9BB9-9FF76F1682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263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FF76291-D94C-4F71-94F5-2E7A68014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13C43D9-A029-4AEF-BA97-2D442BBD7F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0D785AC-D751-4E2E-B502-FE589687A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7893B3-64B0-4D20-8ABC-CB84D7C31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D59773E-7B78-4156-8EAC-258442BFF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17203-46EA-43D7-84EC-57E1EB08F54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288652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08CB7-B443-45CC-BF78-0C3E4630F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49B5D7D-3E7B-41D5-B9BE-9CCBA5A98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1D0F531-B59C-4234-B89F-1B68364E4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E93D9C-6122-416D-B8B2-2BD944B450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35ADE9C-6FC6-4624-873D-591305EA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9587EB4-1D6D-4AC4-A37B-944F2C1FE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265DE-1D7D-45A1-8889-D86AA346D3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3549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91FAB-D70D-4077-B9BB-97CC2286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97461C-B5E9-4F28-A551-34DA8EAB4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39F52-4ED9-4A82-9E54-E7B6494BB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AA53AE-C84A-4918-842D-49F2F1CC5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B79786-77E6-44DE-948A-8FF5236F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A01007-7C4E-440A-BEF3-5BE9A7A571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519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9337CE-5FD2-49AF-B3D7-65E7BB1EF9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9011F0D-A1DA-491B-9E00-36C94DC423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DD678D-D723-4E6A-96E7-20FBE76A9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B37220-08AA-450B-A7C9-53EB9C89A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4246B8-4D30-4149-9820-4322F0A33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16377-FCBE-4A02-955D-093840E76D0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95515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1" name="タイトル 1">
            <a:extLst>
              <a:ext uri="{FF2B5EF4-FFF2-40B4-BE49-F238E27FC236}">
                <a16:creationId xmlns:a16="http://schemas.microsoft.com/office/drawing/2014/main" id="{AE17BAFE-E302-44B1-BF38-94C2EA673CB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ja-JP" noProof="0"/>
              <a:t>マスタ タイトルの書式設定</a:t>
            </a:r>
          </a:p>
        </p:txBody>
      </p:sp>
      <p:sp>
        <p:nvSpPr>
          <p:cNvPr id="5152" name="サブタイトル 2">
            <a:extLst>
              <a:ext uri="{FF2B5EF4-FFF2-40B4-BE49-F238E27FC236}">
                <a16:creationId xmlns:a16="http://schemas.microsoft.com/office/drawing/2014/main" id="{A5D0DC82-1F6F-4D63-B07D-16C7C9DB96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ja-JP" noProof="0"/>
              <a:t>マスタ サブタイトルの書式設定</a:t>
            </a:r>
          </a:p>
        </p:txBody>
      </p:sp>
      <p:sp>
        <p:nvSpPr>
          <p:cNvPr id="5153" name="Rectangle 4">
            <a:extLst>
              <a:ext uri="{FF2B5EF4-FFF2-40B4-BE49-F238E27FC236}">
                <a16:creationId xmlns:a16="http://schemas.microsoft.com/office/drawing/2014/main" id="{8F740674-65CC-48AF-B0BE-CB1962DC6DB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4" name="Rectangle 5">
            <a:extLst>
              <a:ext uri="{FF2B5EF4-FFF2-40B4-BE49-F238E27FC236}">
                <a16:creationId xmlns:a16="http://schemas.microsoft.com/office/drawing/2014/main" id="{139A9BF6-DFF4-41DE-AEEC-C6CACC381C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kumimoji="0"/>
            </a:lvl1pPr>
          </a:lstStyle>
          <a:p>
            <a:endParaRPr lang="en-US" altLang="ja-JP"/>
          </a:p>
        </p:txBody>
      </p:sp>
      <p:sp>
        <p:nvSpPr>
          <p:cNvPr id="5155" name="Rectangle 6">
            <a:extLst>
              <a:ext uri="{FF2B5EF4-FFF2-40B4-BE49-F238E27FC236}">
                <a16:creationId xmlns:a16="http://schemas.microsoft.com/office/drawing/2014/main" id="{D5326283-02EC-4F05-A934-E4E360E79FF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kumimoji="0"/>
            </a:lvl1pPr>
          </a:lstStyle>
          <a:p>
            <a:fld id="{7E6BE70F-2FD7-4827-A7CD-8D441F2632E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255A39-7101-4CB1-B1AD-C0FD2083F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86371C-48F0-4E88-8F47-36C4A5CC9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532AE3-A9C7-4816-A58E-5B65245A8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70E807-6149-49F9-9867-8CA637BEA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2EEF0B-C7F5-404A-A30C-80B52DCA9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7143A-FCB4-433B-ABC2-F948C0EEE2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544885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E3F7EC-DE86-4AE9-926C-5BEAF0F35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8A541B4-EA42-43AB-900F-7DC8EF6396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205D94-09D3-45F1-86EF-30A333328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45137F-A438-44C7-A83E-1B6CF61C0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E33078-BF64-48FF-A2B7-29092F248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3514AD-9688-4C03-8B6C-2D5BE92991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94441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3502F8-1AFA-4731-845E-F6803AC2C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F9AE438-E9F2-4D8D-BF51-A8A645686A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262E99-EF45-4082-8273-F05E651249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224D89-9582-404C-85F9-92739AB86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EC31C64-7067-4FA7-967F-98FA39E65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C207FE6-56B9-4CDA-B658-2B84C7593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CDFBC-D297-4F74-B6AC-2F375E53AF9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11563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4E6DFA-C495-4E58-A737-343FFA07A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7EB7A3-936B-49D0-BE6F-359EBB1D4E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D4E6BA-91D2-448E-886B-D60AA10C2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42477E3-362D-4695-A350-C75917A0D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B7E4353-7C8E-4930-9CAD-27115C20E1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092354-890C-4563-8857-FA705476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7EB6A7B-9414-49CC-8CB5-9772A96A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848C7C9-DA51-4FCB-957C-9B1947312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50633-8132-4693-8041-E51859ABD9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10117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01D596-11BC-41EB-93DD-E441CDB89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BC8EAE6-E583-4BAB-94D1-F10702C32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1F062E-CF80-4D2F-BB31-0A6A8CEB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F7883B5-9874-413F-BC42-FC815A104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6B74EF-390D-4292-9E26-E59DCF7AF60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619503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D838182-7F49-4FCB-9722-4EA466141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480AFA-58BC-4F76-899B-0D5C20ABC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CBFF39-50E8-403C-BC8F-CD9920BA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C1D5D1-DB0F-447C-A512-F1AF600F3DF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171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468127-A27A-4FE7-AB94-95AD330CD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2470150"/>
            <a:ext cx="5915025" cy="41195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02CB69-ED63-4A78-9ADA-1236C8927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8313" y="6629400"/>
            <a:ext cx="5915025" cy="2166938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9F40556-E632-4970-BC25-C09F53B22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EC37EF-BF3C-4F91-A37D-5AF8F973E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05B9FB-47EE-4F4B-9F1C-315BF40B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0C387-3772-43A5-8BF4-39DA381481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110091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030125-5887-452E-882A-257B73B7F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EB3C0D-0742-4B50-ABE2-CA0C947B7A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CEA8B71-39AF-4B7A-93EF-F3C3824FB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F3074E7-E9F2-48B3-80E6-51B6ED959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43BF4D-27E7-4163-BE95-559A5985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768991A-C923-417D-AE2C-BB883088C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17A33-95CC-4679-8E69-68FE311AEA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24244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45D7A3-B797-4919-B75F-321B65F2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4967111-B626-4991-916C-591D3A32A7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CD8C18-BCD0-4E6C-916C-8F1F22E86D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C4394A5-6E5F-47BB-8F15-5FFD77CC2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929E58-35B4-4547-8CCD-4CD22450E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6F9513-8D92-466A-A32B-A565AC3DE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C448B-2EC1-48C0-9768-A9932AD32AB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06454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BD6DB4-3A42-452D-A567-C14AAD5B4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E9F0BD-2A53-4043-B3F8-F58B8DE849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0077EC-F201-4049-BE6D-99B99C507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5B4F92-9E84-44C7-A50F-E93760BEC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2CD13-E2D3-4D9B-9723-6AE6E6D35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9E6A4-B6AF-414B-BE15-BB7BCCA224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494487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381A481-6E14-4168-B923-72993CDBCA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72050" y="396875"/>
            <a:ext cx="1543050" cy="84518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AC10149-FA6B-4950-9139-5A2FCAFAFD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42900" y="396875"/>
            <a:ext cx="4476750" cy="84518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E9A1B7-5B69-4A9E-AB32-D81123487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35E8E3-F25C-4F6A-8784-278E876FB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4CF156-3E68-496E-AFBD-1DA9D01C7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48B4B-0E29-4307-9702-E1B5C500574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810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7F5D9B-5F1C-4413-AAFF-C399B504D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1FDD629-C6C9-4E4E-BA11-E393BB61A2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433957C-6A05-47E8-AB55-6C73D1C4D9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05200" y="2312988"/>
            <a:ext cx="3009900" cy="65357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72E5A78-EB68-42C4-861B-054ADA478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EA9C8E-6144-4B4C-876D-49D4F8887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9B2E9A8-4A01-4A41-9063-981493C5C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53940E-5D79-4137-94C2-1145AD5D58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50775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9ECD6-BFF8-4358-B6A4-C70D7C7BE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527050"/>
            <a:ext cx="5915025" cy="19145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23EFD9-D73F-48C8-B7A9-B932C9ACB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3075" y="2428875"/>
            <a:ext cx="2900363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5F1FCAB-AFDB-4F90-A7B1-DE97299FF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3075" y="3617913"/>
            <a:ext cx="2900363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9A56B91-1E9B-402F-8D17-2238B2271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875"/>
            <a:ext cx="2916237" cy="1189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664DD70-4070-4926-A017-AB9B590F324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7913"/>
            <a:ext cx="2916237" cy="53228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E7C99C-5005-4BC5-A6AD-144057FEF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C8B816C-D7E9-460F-B832-0CC80645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C794D05-EC16-4A6C-9BBD-1CE2B888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621F1-8E29-418B-B041-94186AC75F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987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F89A649-75F0-4C05-A3C6-B773CDE93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F9176C9-E341-4D6A-8625-95B74EB9E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4CE90D8-468A-466D-A71A-AB66E3681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C9EC74-8FD7-4356-BB02-F737A982D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465256-3D8E-4091-8257-009D7077F8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42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6704427-85AD-4C7F-9DF7-8B8F0E55F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1DCEF1-094F-44DF-9A6F-4DA371A99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3C3D6D-4472-4605-B37F-25A1264EE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B7871-15EB-406C-ABB1-4D4D692F4D7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69425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F88800-ADA1-4611-93F5-A96248DD0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05F8E6-985C-498A-AE8C-E3EF495E0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AAF4EF0-66C8-44C5-AF5F-7D25F99B3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E2AA35-957B-4513-AE8A-53C174799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A49DD70-ABD9-4D0E-9150-D8B3B929B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EFBFB38-67F1-47F0-BC54-40128F9F4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25A71-23E6-4DE4-A2A6-98EC03E502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9834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70D167-5D27-42E8-BE91-1DACD8C4A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075" y="660400"/>
            <a:ext cx="2211388" cy="23114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ECE0CED-E305-4AFE-848B-7BFAE4ACC3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6238" y="1425575"/>
            <a:ext cx="3471862" cy="70405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6D38D7A-34B5-4A99-9328-392C911EE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3075" y="2971800"/>
            <a:ext cx="2211388" cy="55054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AA440B-C402-4A18-BCD8-FC0CA5486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39D667-D857-431B-B5A3-8450AFD19F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9AD7D86-62C5-48A9-A817-6B9F57539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52471-2BC6-48EB-A4F5-C8FE791FDA2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691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>
            <a:extLst>
              <a:ext uri="{FF2B5EF4-FFF2-40B4-BE49-F238E27FC236}">
                <a16:creationId xmlns:a16="http://schemas.microsoft.com/office/drawing/2014/main" id="{2BB8419E-00E0-4FEF-A32C-B797A41F49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F45BC805-5F44-438D-8C44-724598D99E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29" name="Rectangle 4">
            <a:extLst>
              <a:ext uri="{FF2B5EF4-FFF2-40B4-BE49-F238E27FC236}">
                <a16:creationId xmlns:a16="http://schemas.microsoft.com/office/drawing/2014/main" id="{393D11F2-7751-45A8-9F13-AE98D7B392C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A86D8FCB-648F-4B6D-B16F-7F274FF7C1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1031" name="Rectangle 6">
            <a:extLst>
              <a:ext uri="{FF2B5EF4-FFF2-40B4-BE49-F238E27FC236}">
                <a16:creationId xmlns:a16="http://schemas.microsoft.com/office/drawing/2014/main" id="{5B1FF42C-C62B-454A-8716-EF23070C61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F50F0EEB-98D5-4B84-AC23-6DE696F29EC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2">
            <a:extLst>
              <a:ext uri="{FF2B5EF4-FFF2-40B4-BE49-F238E27FC236}">
                <a16:creationId xmlns:a16="http://schemas.microsoft.com/office/drawing/2014/main" id="{DC30F4D7-BA99-478A-B40B-06B08C3CA3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2059" name="Rectangle 3">
            <a:extLst>
              <a:ext uri="{FF2B5EF4-FFF2-40B4-BE49-F238E27FC236}">
                <a16:creationId xmlns:a16="http://schemas.microsoft.com/office/drawing/2014/main" id="{E508623E-D3C3-4436-8D27-A0A979181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2060" name="Rectangle 4">
            <a:extLst>
              <a:ext uri="{FF2B5EF4-FFF2-40B4-BE49-F238E27FC236}">
                <a16:creationId xmlns:a16="http://schemas.microsoft.com/office/drawing/2014/main" id="{580F1914-47C4-4E72-B785-9FB5859A8C6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1" name="Rectangle 5">
            <a:extLst>
              <a:ext uri="{FF2B5EF4-FFF2-40B4-BE49-F238E27FC236}">
                <a16:creationId xmlns:a16="http://schemas.microsoft.com/office/drawing/2014/main" id="{BEFBE8BC-1C94-4855-990C-E014FBAB3E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buFont typeface="Arial" panose="020B0604020202020204" pitchFamily="34" charset="0"/>
              <a:buNone/>
              <a:defRPr kumimoji="1" sz="1400"/>
            </a:lvl1pPr>
          </a:lstStyle>
          <a:p>
            <a:endParaRPr lang="en-US" altLang="ja-JP"/>
          </a:p>
        </p:txBody>
      </p:sp>
      <p:sp>
        <p:nvSpPr>
          <p:cNvPr id="2062" name="Rectangle 6">
            <a:extLst>
              <a:ext uri="{FF2B5EF4-FFF2-40B4-BE49-F238E27FC236}">
                <a16:creationId xmlns:a16="http://schemas.microsoft.com/office/drawing/2014/main" id="{CB58C4A0-B05F-4F66-968E-0255F512403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Font typeface="Arial" panose="020B0604020202020204" pitchFamily="34" charset="0"/>
              <a:buNone/>
              <a:defRPr kumimoji="1" sz="1400"/>
            </a:lvl1pPr>
          </a:lstStyle>
          <a:p>
            <a:fld id="{CE7A640E-1CD8-42E2-AA8E-2235FD91DFE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9" name="Rectangle 2">
            <a:extLst>
              <a:ext uri="{FF2B5EF4-FFF2-40B4-BE49-F238E27FC236}">
                <a16:creationId xmlns:a16="http://schemas.microsoft.com/office/drawing/2014/main" id="{71277068-748B-4ADD-BC37-6C852EBACB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6875"/>
            <a:ext cx="6172200" cy="1652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タイトルの書式設定</a:t>
            </a:r>
          </a:p>
        </p:txBody>
      </p:sp>
      <p:sp>
        <p:nvSpPr>
          <p:cNvPr id="3090" name="Rectangle 3">
            <a:extLst>
              <a:ext uri="{FF2B5EF4-FFF2-40B4-BE49-F238E27FC236}">
                <a16:creationId xmlns:a16="http://schemas.microsoft.com/office/drawing/2014/main" id="{49E6D191-5FD4-455F-BCAA-50008B2D91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12988"/>
            <a:ext cx="6172200" cy="6535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091" name="Rectangle 4">
            <a:extLst>
              <a:ext uri="{FF2B5EF4-FFF2-40B4-BE49-F238E27FC236}">
                <a16:creationId xmlns:a16="http://schemas.microsoft.com/office/drawing/2014/main" id="{A00DBB02-9EFE-4DC9-A3CA-9756C366A56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2" name="Rectangle 5">
            <a:extLst>
              <a:ext uri="{FF2B5EF4-FFF2-40B4-BE49-F238E27FC236}">
                <a16:creationId xmlns:a16="http://schemas.microsoft.com/office/drawing/2014/main" id="{FAC438A5-3621-402C-B2C9-708CF15432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9020175"/>
            <a:ext cx="21717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400"/>
            </a:lvl1pPr>
          </a:lstStyle>
          <a:p>
            <a:endParaRPr lang="en-US" altLang="ja-JP"/>
          </a:p>
        </p:txBody>
      </p:sp>
      <p:sp>
        <p:nvSpPr>
          <p:cNvPr id="3093" name="Rectangle 6">
            <a:extLst>
              <a:ext uri="{FF2B5EF4-FFF2-40B4-BE49-F238E27FC236}">
                <a16:creationId xmlns:a16="http://schemas.microsoft.com/office/drawing/2014/main" id="{22011525-6412-489E-B14D-8FF3089C009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9020175"/>
            <a:ext cx="160020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400"/>
            </a:lvl1pPr>
          </a:lstStyle>
          <a:p>
            <a:fld id="{596E492F-1DC1-4CB4-B1C1-D1AD9B7AC4C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buSzPct val="100000"/>
        <a:defRPr kumimoji="1"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2" name="AutoShape 4">
            <a:extLst>
              <a:ext uri="{FF2B5EF4-FFF2-40B4-BE49-F238E27FC236}">
                <a16:creationId xmlns:a16="http://schemas.microsoft.com/office/drawing/2014/main" id="{6A2F9CEF-2640-4D31-AAA8-1D2E75901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688" y="365248"/>
            <a:ext cx="3194050" cy="790575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BE0E3"/>
              </a:gs>
              <a:gs pos="100000">
                <a:srgbClr val="FFFFFF"/>
              </a:gs>
            </a:gsLst>
            <a:lin ang="5400000"/>
          </a:gradFill>
          <a:ln w="9525" cap="flat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○○株式会社</a:t>
            </a:r>
          </a:p>
        </p:txBody>
      </p:sp>
      <p:sp>
        <p:nvSpPr>
          <p:cNvPr id="6183" name="Text Box 33">
            <a:extLst>
              <a:ext uri="{FF2B5EF4-FFF2-40B4-BE49-F238E27FC236}">
                <a16:creationId xmlns:a16="http://schemas.microsoft.com/office/drawing/2014/main" id="{60CE08AA-9BC0-4B6D-A36B-F8B41D0D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4149848"/>
            <a:ext cx="18732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２．現在の課題</a:t>
            </a:r>
          </a:p>
        </p:txBody>
      </p:sp>
      <p:sp>
        <p:nvSpPr>
          <p:cNvPr id="6184" name="Text Box 35">
            <a:extLst>
              <a:ext uri="{FF2B5EF4-FFF2-40B4-BE49-F238E27FC236}">
                <a16:creationId xmlns:a16="http://schemas.microsoft.com/office/drawing/2014/main" id="{2DE26F50-A4D3-46AB-B764-FCF7786E6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7516936"/>
            <a:ext cx="142716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４．販売先等</a:t>
            </a:r>
          </a:p>
        </p:txBody>
      </p:sp>
      <p:sp>
        <p:nvSpPr>
          <p:cNvPr id="6185" name="Text Box 37">
            <a:extLst>
              <a:ext uri="{FF2B5EF4-FFF2-40B4-BE49-F238E27FC236}">
                <a16:creationId xmlns:a16="http://schemas.microsoft.com/office/drawing/2014/main" id="{787A8269-36FA-4940-9975-0D7B4AB4E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" y="5500811"/>
            <a:ext cx="33258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３．評価・実証の内容</a:t>
            </a:r>
          </a:p>
        </p:txBody>
      </p:sp>
      <p:sp>
        <p:nvSpPr>
          <p:cNvPr id="6186" name="Text Box 52">
            <a:extLst>
              <a:ext uri="{FF2B5EF4-FFF2-40B4-BE49-F238E27FC236}">
                <a16:creationId xmlns:a16="http://schemas.microsoft.com/office/drawing/2014/main" id="{635605EF-4EAE-4509-91ED-07E61A7C9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813" y="616073"/>
            <a:ext cx="23749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代表取締役　○○　○○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100"/>
              <a:t>会社住所　　○○市○○町</a:t>
            </a:r>
          </a:p>
        </p:txBody>
      </p:sp>
      <p:sp>
        <p:nvSpPr>
          <p:cNvPr id="6187" name="テキスト ボックス 133">
            <a:extLst>
              <a:ext uri="{FF2B5EF4-FFF2-40B4-BE49-F238E27FC236}">
                <a16:creationId xmlns:a16="http://schemas.microsoft.com/office/drawing/2014/main" id="{FCC3F095-90BB-4B49-BE3A-D96768466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7905873"/>
            <a:ext cx="4198937" cy="1490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■○○用</a:t>
            </a:r>
            <a:r>
              <a:rPr lang="ja-JP" altLang="ja-JP" sz="1600">
                <a:latin typeface="ＭＳ Ｐゴシック" panose="020B0600070205080204" pitchFamily="50" charset="-128"/>
              </a:rPr>
              <a:t>部材（</a:t>
            </a:r>
            <a:r>
              <a:rPr lang="ja-JP" altLang="en-US" sz="1600">
                <a:latin typeface="ＭＳ Ｐゴシック" panose="020B0600070205080204" pitchFamily="50" charset="-128"/>
              </a:rPr>
              <a:t>○○部品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、</a:t>
            </a:r>
            <a:r>
              <a:rPr lang="ja-JP" altLang="en-US" sz="1600">
                <a:latin typeface="ＭＳ Ｐゴシック" panose="020B0600070205080204" pitchFamily="50" charset="-128"/>
              </a:rPr>
              <a:t>など</a:t>
            </a:r>
            <a:r>
              <a:rPr lang="ja-JP" altLang="ja-JP" sz="1600">
                <a:latin typeface="ＭＳ Ｐゴシック" panose="020B0600070205080204" pitchFamily="50" charset="-128"/>
              </a:rPr>
              <a:t>）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■販売先：○○産業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価格：</a:t>
            </a:r>
            <a:r>
              <a:rPr lang="ja-JP" altLang="en-US" sz="1600">
                <a:latin typeface="ＭＳ Ｐゴシック" panose="020B0600070205080204" pitchFamily="50" charset="-128"/>
              </a:rPr>
              <a:t>○○</a:t>
            </a:r>
            <a:r>
              <a:rPr lang="ja-JP" altLang="ja-JP" sz="1600">
                <a:latin typeface="ＭＳ Ｐゴシック" panose="020B0600070205080204" pitchFamily="50" charset="-128"/>
              </a:rPr>
              <a:t>円／</a:t>
            </a:r>
            <a:r>
              <a:rPr lang="en-US" altLang="ja-JP" sz="1600">
                <a:latin typeface="ＭＳ Ｐゴシック" panose="020B0600070205080204" pitchFamily="50" charset="-128"/>
              </a:rPr>
              <a:t>kg</a:t>
            </a:r>
            <a:r>
              <a:rPr lang="ja-JP" altLang="en-US" sz="1600">
                <a:latin typeface="ＭＳ Ｐゴシック" panose="020B0600070205080204" pitchFamily="50" charset="-128"/>
              </a:rPr>
              <a:t>程度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数量・売上額：</a:t>
            </a:r>
            <a:r>
              <a:rPr lang="ja-JP" altLang="en-US" sz="1600">
                <a:latin typeface="ＭＳ Ｐゴシック" panose="020B0600070205080204" pitchFamily="50" charset="-128"/>
              </a:rPr>
              <a:t>●●</a:t>
            </a:r>
            <a:r>
              <a:rPr lang="ja-JP" altLang="ja-JP" sz="1600">
                <a:latin typeface="ＭＳ Ｐゴシック" panose="020B0600070205080204" pitchFamily="50" charset="-128"/>
              </a:rPr>
              <a:t>個程度・</a:t>
            </a:r>
            <a:r>
              <a:rPr lang="ja-JP" altLang="en-US" sz="1600">
                <a:latin typeface="ＭＳ Ｐゴシック" panose="020B0600070205080204" pitchFamily="50" charset="-128"/>
              </a:rPr>
              <a:t>○</a:t>
            </a:r>
            <a:r>
              <a:rPr lang="ja-JP" altLang="ja-JP" sz="1600">
                <a:latin typeface="ＭＳ Ｐゴシック" panose="020B0600070205080204" pitchFamily="50" charset="-128"/>
              </a:rPr>
              <a:t>億円以上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■</a:t>
            </a:r>
            <a:r>
              <a:rPr lang="ja-JP" altLang="ja-JP" sz="1600">
                <a:latin typeface="ＭＳ Ｐゴシック" panose="020B0600070205080204" pitchFamily="50" charset="-128"/>
              </a:rPr>
              <a:t>販売開始：</a:t>
            </a:r>
            <a:r>
              <a:rPr lang="ja-JP" altLang="en-US" sz="1600">
                <a:latin typeface="ＭＳ Ｐゴシック" panose="020B0600070205080204" pitchFamily="50" charset="-128"/>
              </a:rPr>
              <a:t>○○年頃</a:t>
            </a:r>
            <a:r>
              <a:rPr lang="en-US" altLang="ja-JP" sz="1600">
                <a:latin typeface="ＭＳ Ｐゴシック" panose="020B0600070205080204" pitchFamily="50" charset="-128"/>
              </a:rPr>
              <a:t>(</a:t>
            </a:r>
            <a:r>
              <a:rPr lang="ja-JP" altLang="en-US" sz="1600">
                <a:latin typeface="ＭＳ Ｐゴシック" panose="020B0600070205080204" pitchFamily="50" charset="-128"/>
              </a:rPr>
              <a:t>予定</a:t>
            </a:r>
            <a:r>
              <a:rPr lang="en-US" altLang="ja-JP" sz="1600">
                <a:latin typeface="ＭＳ Ｐゴシック" panose="020B0600070205080204" pitchFamily="50" charset="-128"/>
              </a:rPr>
              <a:t>)</a:t>
            </a:r>
          </a:p>
        </p:txBody>
      </p:sp>
      <p:sp>
        <p:nvSpPr>
          <p:cNvPr id="6188" name="テキスト ボックス 144">
            <a:extLst>
              <a:ext uri="{FF2B5EF4-FFF2-40B4-BE49-F238E27FC236}">
                <a16:creationId xmlns:a16="http://schemas.microsoft.com/office/drawing/2014/main" id="{D28F3E67-E0E8-41D2-A812-E5AE23853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4427661"/>
            <a:ext cx="3109913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</a:t>
            </a:r>
          </a:p>
        </p:txBody>
      </p:sp>
      <p:sp>
        <p:nvSpPr>
          <p:cNvPr id="6189" name="テキスト ボックス 144">
            <a:extLst>
              <a:ext uri="{FF2B5EF4-FFF2-40B4-BE49-F238E27FC236}">
                <a16:creationId xmlns:a16="http://schemas.microsoft.com/office/drawing/2014/main" id="{00453651-C64C-41DB-80BA-FAADB4831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138611"/>
            <a:ext cx="3370263" cy="849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　・・・・・・・・・・・・・・・・・・・・・・・・の事業化に向けて、・・・・・・・・・・・・・・・・・・・を評価・実証する。</a:t>
            </a:r>
          </a:p>
        </p:txBody>
      </p:sp>
      <p:sp>
        <p:nvSpPr>
          <p:cNvPr id="6190" name="テキスト ボックス 35">
            <a:extLst>
              <a:ext uri="{FF2B5EF4-FFF2-40B4-BE49-F238E27FC236}">
                <a16:creationId xmlns:a16="http://schemas.microsoft.com/office/drawing/2014/main" id="{216D8316-5B6A-48D1-96BC-56DCB47B29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5888" y="3730748"/>
            <a:ext cx="24987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・・・・・・・・・・・・・・・・・成形加工</a:t>
            </a:r>
          </a:p>
        </p:txBody>
      </p:sp>
      <p:sp>
        <p:nvSpPr>
          <p:cNvPr id="6191" name="テキスト ボックス 42">
            <a:extLst>
              <a:ext uri="{FF2B5EF4-FFF2-40B4-BE49-F238E27FC236}">
                <a16:creationId xmlns:a16="http://schemas.microsoft.com/office/drawing/2014/main" id="{E0F41FDD-121E-4805-97A7-CAB6A08FA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5325" y="6285036"/>
            <a:ext cx="17843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>
                <a:latin typeface="ＭＳ Ｐゴシック" panose="020B0600070205080204" pitchFamily="50" charset="-128"/>
              </a:rPr>
              <a:t>・・・・・・・・・・の成形品</a:t>
            </a:r>
          </a:p>
        </p:txBody>
      </p:sp>
      <p:sp>
        <p:nvSpPr>
          <p:cNvPr id="6192" name="テキスト ボックス 42">
            <a:extLst>
              <a:ext uri="{FF2B5EF4-FFF2-40B4-BE49-F238E27FC236}">
                <a16:creationId xmlns:a16="http://schemas.microsoft.com/office/drawing/2014/main" id="{17E3840D-F935-4561-9490-6EBF5CC79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4388" y="8956798"/>
            <a:ext cx="1552575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400"/>
              <a:t>製品のイメージ</a:t>
            </a:r>
          </a:p>
        </p:txBody>
      </p:sp>
      <p:sp>
        <p:nvSpPr>
          <p:cNvPr id="6193" name="テキスト ボックス 144">
            <a:extLst>
              <a:ext uri="{FF2B5EF4-FFF2-40B4-BE49-F238E27FC236}">
                <a16:creationId xmlns:a16="http://schemas.microsoft.com/office/drawing/2014/main" id="{329DE354-A033-4E93-ADF8-A3481CD473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425" y="5772273"/>
            <a:ext cx="4249738" cy="120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indent="-107950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①・・・・・・・・・・・・・・・・・・・・・・・選定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endParaRPr lang="en-US" altLang="ja-JP" sz="1600">
              <a:latin typeface="ＭＳ Ｐゴシック" panose="020B0600070205080204" pitchFamily="50" charset="-128"/>
            </a:endParaRP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②・・・・・・・・・・・・・・・・・・・・・・・・・・・の性能評価</a:t>
            </a:r>
          </a:p>
          <a:p>
            <a:pPr eaLnBrk="1" hangingPunct="1">
              <a:lnSpc>
                <a:spcPts val="2200"/>
              </a:lnSpc>
              <a:spcBef>
                <a:spcPct val="0"/>
              </a:spcBef>
              <a:buFontTx/>
              <a:buNone/>
            </a:pPr>
            <a:r>
              <a:rPr lang="ja-JP" altLang="en-US" sz="1600">
                <a:latin typeface="ＭＳ Ｐゴシック" panose="020B0600070205080204" pitchFamily="50" charset="-128"/>
              </a:rPr>
              <a:t>③・・・・・・・・・・・・・・・・・・・・・・・・・の開発</a:t>
            </a:r>
          </a:p>
        </p:txBody>
      </p:sp>
      <p:sp>
        <p:nvSpPr>
          <p:cNvPr id="6194" name="正方形/長方形 6">
            <a:extLst>
              <a:ext uri="{FF2B5EF4-FFF2-40B4-BE49-F238E27FC236}">
                <a16:creationId xmlns:a16="http://schemas.microsoft.com/office/drawing/2014/main" id="{CCEA46C4-E04B-4C92-8979-975C5BACA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1263" y="2463923"/>
            <a:ext cx="2735262" cy="1249363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評価・実証する内容や課題等がわかるイメージ図や写真・イラストなど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①</a:t>
            </a:r>
            <a:r>
              <a:rPr lang="en-US" altLang="ja-JP" sz="1800"/>
              <a:t>】</a:t>
            </a:r>
          </a:p>
        </p:txBody>
      </p:sp>
      <p:sp>
        <p:nvSpPr>
          <p:cNvPr id="6195" name="正方形/長方形 42">
            <a:extLst>
              <a:ext uri="{FF2B5EF4-FFF2-40B4-BE49-F238E27FC236}">
                <a16:creationId xmlns:a16="http://schemas.microsoft.com/office/drawing/2014/main" id="{DE57760E-2445-41DD-86AB-A109D584A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0950" y="4440361"/>
            <a:ext cx="2733675" cy="1793875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評価・実証する内容や課題等がわかるイメージ図や写真・イラストなど</a:t>
            </a:r>
            <a:r>
              <a:rPr lang="en-US" altLang="ja-JP" sz="1800"/>
              <a:t>【</a:t>
            </a:r>
            <a:r>
              <a:rPr lang="ja-JP" altLang="en-US" sz="1800"/>
              <a:t>②</a:t>
            </a:r>
            <a:r>
              <a:rPr lang="en-US" altLang="ja-JP" sz="1800"/>
              <a:t>】</a:t>
            </a:r>
          </a:p>
        </p:txBody>
      </p:sp>
      <p:sp>
        <p:nvSpPr>
          <p:cNvPr id="6196" name="正方形/長方形 43">
            <a:extLst>
              <a:ext uri="{FF2B5EF4-FFF2-40B4-BE49-F238E27FC236}">
                <a16:creationId xmlns:a16="http://schemas.microsoft.com/office/drawing/2014/main" id="{99BC23E1-7191-4911-9E7A-1F770E7C4F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7083548"/>
            <a:ext cx="2733675" cy="1792288"/>
          </a:xfrm>
          <a:prstGeom prst="rect">
            <a:avLst/>
          </a:prstGeom>
          <a:solidFill>
            <a:srgbClr val="BBE0E3"/>
          </a:solidFill>
          <a:ln w="25400" cap="flat" algn="ctr">
            <a:solidFill>
              <a:srgbClr val="89A4A7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 u="sng"/>
              <a:t>開発する製品</a:t>
            </a:r>
            <a:r>
              <a:rPr lang="ja-JP" altLang="en-US" sz="1800"/>
              <a:t>または</a:t>
            </a:r>
            <a:r>
              <a:rPr lang="ja-JP" altLang="en-US" sz="1800" u="sng"/>
              <a:t>客先使用状況イメージ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800"/>
              <a:t>がわかる写真・イラスト等</a:t>
            </a:r>
          </a:p>
        </p:txBody>
      </p:sp>
      <p:sp>
        <p:nvSpPr>
          <p:cNvPr id="6197" name="Text Box 52">
            <a:extLst>
              <a:ext uri="{FF2B5EF4-FFF2-40B4-BE49-F238E27FC236}">
                <a16:creationId xmlns:a16="http://schemas.microsoft.com/office/drawing/2014/main" id="{C0B47A18-BD07-4AA1-8BFB-8C4AA9425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18392"/>
            <a:ext cx="919162" cy="26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別紙５</a:t>
            </a:r>
          </a:p>
        </p:txBody>
      </p:sp>
      <p:sp>
        <p:nvSpPr>
          <p:cNvPr id="6198" name="テキスト ボックス 35">
            <a:extLst>
              <a:ext uri="{FF2B5EF4-FFF2-40B4-BE49-F238E27FC236}">
                <a16:creationId xmlns:a16="http://schemas.microsoft.com/office/drawing/2014/main" id="{9AD5EB22-973C-4982-936E-4899C3D98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" y="3930773"/>
            <a:ext cx="3314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１（２）「評価・実証の目標」より要約してください。</a:t>
            </a:r>
          </a:p>
        </p:txBody>
      </p:sp>
      <p:sp>
        <p:nvSpPr>
          <p:cNvPr id="6199" name="テキスト ボックス 35">
            <a:extLst>
              <a:ext uri="{FF2B5EF4-FFF2-40B4-BE49-F238E27FC236}">
                <a16:creationId xmlns:a16="http://schemas.microsoft.com/office/drawing/2014/main" id="{6002F777-5EAC-44D4-BC61-44725E9FC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4954711"/>
            <a:ext cx="3327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１（３）「評価・実証に向けた課題及びその解決方法・実施方法」より課題を記載してください。</a:t>
            </a:r>
          </a:p>
        </p:txBody>
      </p:sp>
      <p:sp>
        <p:nvSpPr>
          <p:cNvPr id="6200" name="テキスト ボックス 35">
            <a:extLst>
              <a:ext uri="{FF2B5EF4-FFF2-40B4-BE49-F238E27FC236}">
                <a16:creationId xmlns:a16="http://schemas.microsoft.com/office/drawing/2014/main" id="{98FB067B-00C9-4686-84A9-5589CD201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938" y="6916861"/>
            <a:ext cx="33289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１（３）「評価・実証に向けた課題及びその解決方法・実施方法」より要約してください。</a:t>
            </a:r>
          </a:p>
        </p:txBody>
      </p:sp>
      <p:sp>
        <p:nvSpPr>
          <p:cNvPr id="6201" name="テキスト ボックス 35">
            <a:extLst>
              <a:ext uri="{FF2B5EF4-FFF2-40B4-BE49-F238E27FC236}">
                <a16:creationId xmlns:a16="http://schemas.microsoft.com/office/drawing/2014/main" id="{5A3F1647-059F-4DE9-A61B-D6918D87AE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325" y="9320336"/>
            <a:ext cx="3328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200">
                <a:latin typeface="ＭＳ Ｐゴシック" panose="020B0600070205080204" pitchFamily="50" charset="-128"/>
              </a:rPr>
              <a:t>※</a:t>
            </a:r>
            <a:r>
              <a:rPr lang="ja-JP" altLang="en-US" sz="1200">
                <a:latin typeface="ＭＳ Ｐゴシック" panose="020B0600070205080204" pitchFamily="50" charset="-128"/>
              </a:rPr>
              <a:t>３（２）「評価・実証のスケジュール及び実施体制図」より該当箇所を記載してください。</a:t>
            </a:r>
          </a:p>
        </p:txBody>
      </p:sp>
      <p:sp>
        <p:nvSpPr>
          <p:cNvPr id="6202" name="Text Box 33">
            <a:extLst>
              <a:ext uri="{FF2B5EF4-FFF2-40B4-BE49-F238E27FC236}">
                <a16:creationId xmlns:a16="http://schemas.microsoft.com/office/drawing/2014/main" id="{F33E02AB-A7B7-4730-BE9D-ABDB999885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2888" y="2916361"/>
            <a:ext cx="9953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b="1" u="sng"/>
              <a:t>１．目的</a:t>
            </a:r>
          </a:p>
        </p:txBody>
      </p:sp>
      <p:sp>
        <p:nvSpPr>
          <p:cNvPr id="6203" name="Text Box 5">
            <a:extLst>
              <a:ext uri="{FF2B5EF4-FFF2-40B4-BE49-F238E27FC236}">
                <a16:creationId xmlns:a16="http://schemas.microsoft.com/office/drawing/2014/main" id="{8C502FE7-DE79-4DA9-BB03-913362F1E3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825" y="1144711"/>
            <a:ext cx="6742113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事業テーマ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・・・・・・・・・・・・・・・・・・・・・・・・・・・・・・・・・・・・・・・・・・・・の実証</a:t>
            </a:r>
          </a:p>
        </p:txBody>
      </p:sp>
      <p:sp>
        <p:nvSpPr>
          <p:cNvPr id="6204" name="Text Box 32">
            <a:extLst>
              <a:ext uri="{FF2B5EF4-FFF2-40B4-BE49-F238E27FC236}">
                <a16:creationId xmlns:a16="http://schemas.microsoft.com/office/drawing/2014/main" id="{F84A21BB-A6AC-411C-B387-8BACB96B5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800" y="2116261"/>
            <a:ext cx="12255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【</a:t>
            </a:r>
            <a:r>
              <a:rPr lang="ja-JP" altLang="en-US" sz="1800"/>
              <a:t>連 携 体</a:t>
            </a:r>
            <a:r>
              <a:rPr lang="en-US" altLang="ja-JP" sz="1800"/>
              <a:t>】</a:t>
            </a:r>
          </a:p>
        </p:txBody>
      </p:sp>
      <p:sp>
        <p:nvSpPr>
          <p:cNvPr id="6205" name="Text Box 32">
            <a:extLst>
              <a:ext uri="{FF2B5EF4-FFF2-40B4-BE49-F238E27FC236}">
                <a16:creationId xmlns:a16="http://schemas.microsoft.com/office/drawing/2014/main" id="{15D1FCF2-B981-4644-919E-927FD5C9F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138" y="2419473"/>
            <a:ext cx="2786062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○○大学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株式会社○○</a:t>
            </a:r>
          </a:p>
        </p:txBody>
      </p:sp>
      <p:sp>
        <p:nvSpPr>
          <p:cNvPr id="6206" name="Text Box 5">
            <a:extLst>
              <a:ext uri="{FF2B5EF4-FFF2-40B4-BE49-F238E27FC236}">
                <a16:creationId xmlns:a16="http://schemas.microsoft.com/office/drawing/2014/main" id="{7C7A8E54-731A-4B20-97FC-7AD4D9869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888" y="1628898"/>
            <a:ext cx="6742112" cy="614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/>
              <a:t> 【</a:t>
            </a:r>
            <a:r>
              <a:rPr lang="ja-JP" altLang="en-US" sz="1800"/>
              <a:t>概要</a:t>
            </a:r>
            <a:r>
              <a:rPr lang="en-US" altLang="ja-JP" sz="1800"/>
              <a:t>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/>
              <a:t>　・・・・・・・・・・・・・・・・・・・・・・・・・・・・・・・・・・を実施する。（１００字程度）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2.0.50727.5420"/>
  <p:tag name="AS_OS" val="Microsoft Windows NT 6.1.7601 Service Pack 1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 charset="-128"/>
        <a:cs typeface="Arial"/>
      </a:majorFont>
      <a:minorFont>
        <a:latin typeface="Arial"/>
        <a:ea typeface="ＭＳ Ｐゴシック" charset="-128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D19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6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682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56565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D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507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明朝</vt:lpstr>
      <vt:lpstr>Arial</vt:lpstr>
      <vt:lpstr>標準デザイン</vt:lpstr>
      <vt:lpstr>1_標準デザイン</vt:lpstr>
      <vt:lpstr>2_標準デザイン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takahashi</dc:creator>
  <cp:keywords/>
  <dc:description/>
  <cp:lastModifiedBy>高橋 雅彦</cp:lastModifiedBy>
  <cp:revision>2</cp:revision>
  <cp:lastPrinted>2020-04-07T11:38:43Z</cp:lastPrinted>
  <dcterms:created xsi:type="dcterms:W3CDTF">2007-11-02T08:47:49Z</dcterms:created>
  <dcterms:modified xsi:type="dcterms:W3CDTF">2020-04-07T11:39:43Z</dcterms:modified>
  <cp:category/>
</cp:coreProperties>
</file>