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2" r:id="rId2"/>
  </p:sldMasterIdLst>
  <p:notesMasterIdLst>
    <p:notesMasterId r:id="rId4"/>
  </p:notesMasterIdLst>
  <p:handoutMasterIdLst>
    <p:handoutMasterId r:id="rId5"/>
  </p:handoutMasterIdLst>
  <p:sldIdLst>
    <p:sldId id="267" r:id="rId3"/>
  </p:sldIdLst>
  <p:sldSz cx="6858000" cy="9906000" type="A4"/>
  <p:notesSz cx="6807200" cy="9939338"/>
  <p:custDataLst>
    <p:tags r:id="rId6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76" userDrawn="1">
          <p15:clr>
            <a:srgbClr val="A4A3A4"/>
          </p15:clr>
        </p15:guide>
        <p15:guide id="2" pos="291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 autoAdjust="0"/>
    <p:restoredTop sz="94523" autoAdjust="0"/>
  </p:normalViewPr>
  <p:slideViewPr>
    <p:cSldViewPr>
      <p:cViewPr varScale="1">
        <p:scale>
          <a:sx n="68" d="100"/>
          <a:sy n="68" d="100"/>
        </p:scale>
        <p:origin x="16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176"/>
        <p:guide pos="29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" name="Rectangle 2">
            <a:extLst>
              <a:ext uri="{FF2B5EF4-FFF2-40B4-BE49-F238E27FC236}">
                <a16:creationId xmlns:a16="http://schemas.microsoft.com/office/drawing/2014/main" id="{90AA8787-4D23-4FD4-8044-CA64F398EA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6310" cy="46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8" tIns="46120" rIns="92238" bIns="461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96" name="Rectangle 3">
            <a:extLst>
              <a:ext uri="{FF2B5EF4-FFF2-40B4-BE49-F238E27FC236}">
                <a16:creationId xmlns:a16="http://schemas.microsoft.com/office/drawing/2014/main" id="{CBD30D52-1AD3-44CD-9508-3966ADC4892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07" y="0"/>
            <a:ext cx="2926310" cy="46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8" tIns="46120" rIns="92238" bIns="461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97" name="Rectangle 4">
            <a:extLst>
              <a:ext uri="{FF2B5EF4-FFF2-40B4-BE49-F238E27FC236}">
                <a16:creationId xmlns:a16="http://schemas.microsoft.com/office/drawing/2014/main" id="{5AB73E70-F5F4-4483-92C0-612F638FFBC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1971"/>
            <a:ext cx="2926310" cy="46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8" tIns="46120" rIns="92238" bIns="461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98" name="Rectangle 5">
            <a:extLst>
              <a:ext uri="{FF2B5EF4-FFF2-40B4-BE49-F238E27FC236}">
                <a16:creationId xmlns:a16="http://schemas.microsoft.com/office/drawing/2014/main" id="{5940D45C-A2B9-479A-97ED-EA1770E8AEE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07" y="9441971"/>
            <a:ext cx="2926310" cy="46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8" tIns="46120" rIns="92238" bIns="46120" numCol="1" anchor="b" anchorCtr="0" compatLnSpc="1">
            <a:prstTxWarp prst="textNoShape">
              <a:avLst/>
            </a:prstTxWarp>
          </a:bodyPr>
          <a:lstStyle>
            <a:lvl1pPr algn="r" defTabSz="920754">
              <a:defRPr sz="1200"/>
            </a:lvl1pPr>
          </a:lstStyle>
          <a:p>
            <a:fld id="{6D5006F7-24D3-472A-83AF-9F48A14BA17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3" name="ヘッダー プレースホルダー 1">
            <a:extLst>
              <a:ext uri="{FF2B5EF4-FFF2-40B4-BE49-F238E27FC236}">
                <a16:creationId xmlns:a16="http://schemas.microsoft.com/office/drawing/2014/main" id="{2363B6E9-0471-457F-82F3-BD449FEAD6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70" tIns="45735" rIns="91470" bIns="45735" numCol="1" anchor="t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ＭＳ Ｐゴシック" panose="020B060007020508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5164" name="日付プレースホルダー 2">
            <a:extLst>
              <a:ext uri="{FF2B5EF4-FFF2-40B4-BE49-F238E27FC236}">
                <a16:creationId xmlns:a16="http://schemas.microsoft.com/office/drawing/2014/main" id="{43100229-8194-42F9-81BE-066F41C93A0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5" y="1"/>
            <a:ext cx="2948770" cy="4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70" tIns="45735" rIns="91470" bIns="45735" numCol="1" anchor="t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ＭＳ Ｐゴシック" panose="020B0600070205080204" pitchFamily="50" charset="-128"/>
              </a:defRPr>
            </a:lvl1pPr>
          </a:lstStyle>
          <a:p>
            <a:fld id="{BC3E6E08-7C3C-464C-BA3F-D5066CDA8045}" type="datetime1">
              <a:rPr lang="ja-JP" altLang="en-US"/>
              <a:pPr/>
              <a:t>2020/4/7</a:t>
            </a:fld>
            <a:endParaRPr lang="ja-JP" altLang="en-US"/>
          </a:p>
        </p:txBody>
      </p:sp>
      <p:sp>
        <p:nvSpPr>
          <p:cNvPr id="5165" name="スライド イメージ プレースホルダー 3">
            <a:extLst>
              <a:ext uri="{FF2B5EF4-FFF2-40B4-BE49-F238E27FC236}">
                <a16:creationId xmlns:a16="http://schemas.microsoft.com/office/drawing/2014/main" id="{57F7C863-A50A-4BFB-B214-60969D3F5656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114550" y="746125"/>
            <a:ext cx="2578100" cy="3725863"/>
          </a:xfrm>
          <a:prstGeom prst="rect">
            <a:avLst/>
          </a:prstGeom>
          <a:noFill/>
          <a:ln w="12700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66" name="ノート プレースホルダー 4">
            <a:extLst>
              <a:ext uri="{FF2B5EF4-FFF2-40B4-BE49-F238E27FC236}">
                <a16:creationId xmlns:a16="http://schemas.microsoft.com/office/drawing/2014/main" id="{F90FEDAF-6FCC-422A-9DA3-1685086C8C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39" y="4720986"/>
            <a:ext cx="5446723" cy="4471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70" tIns="45735" rIns="91470" bIns="457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5167" name="フッター プレースホルダー 5">
            <a:extLst>
              <a:ext uri="{FF2B5EF4-FFF2-40B4-BE49-F238E27FC236}">
                <a16:creationId xmlns:a16="http://schemas.microsoft.com/office/drawing/2014/main" id="{D0ED93B2-033B-442B-96D4-B88FB366D99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0372"/>
            <a:ext cx="2950375" cy="497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70" tIns="45735" rIns="91470" bIns="45735" numCol="1" anchor="b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ＭＳ Ｐゴシック" panose="020B060007020508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5168" name="スライド番号プレースホルダー 6">
            <a:extLst>
              <a:ext uri="{FF2B5EF4-FFF2-40B4-BE49-F238E27FC236}">
                <a16:creationId xmlns:a16="http://schemas.microsoft.com/office/drawing/2014/main" id="{4D01077E-881F-4FAF-A87E-7ADEF528BB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5" y="9440372"/>
            <a:ext cx="2948770" cy="497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70" tIns="45735" rIns="91470" bIns="45735" numCol="1" anchor="b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ＭＳ Ｐゴシック" panose="020B0600070205080204" pitchFamily="50" charset="-128"/>
              </a:defRPr>
            </a:lvl1pPr>
          </a:lstStyle>
          <a:p>
            <a:fld id="{52EAF78A-058C-4732-AF47-EE8EFBE3C47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4D2ACD-290E-42EF-A506-78D8317E8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62A4A4-98FA-452E-B543-43ED80DDB7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398FF8-7A9C-4089-922F-77BC418F2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8040ED-5BBD-45DA-82CB-9E666AEAE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68394C-26B8-4D10-80FA-BBDA690DC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73245-18C6-4E4B-A5F2-CFE2E9468D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277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CAD8CA-5D9E-4E5C-ACCA-B0F138571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B286A1-44B0-4239-BA68-7C510F742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7E7C9A-42A0-4E95-8C07-F0ED0CD8D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A11C47-EEE0-4B7D-99EC-E3CB1B456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83E96F-7FB8-4CB9-A8B8-608D978DA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FE472-D904-4777-B390-1DD52BC9DC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059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FE721ED-5E1B-4365-86F7-54784ABB3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802E37E-82B6-4E36-8F64-A1EB0FB6B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4C8215-1DA0-4756-B3D1-66754CD97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06810B-49CE-4A8C-B274-468FEFE68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030077-3C91-49C1-8666-1FB1F684D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B704D-CA99-4F88-96C8-3B28B4AE713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3088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タイトル 1">
            <a:extLst>
              <a:ext uri="{FF2B5EF4-FFF2-40B4-BE49-F238E27FC236}">
                <a16:creationId xmlns:a16="http://schemas.microsoft.com/office/drawing/2014/main" id="{C5CE0AF6-5548-40DF-8987-6F7376C0066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マスター タイトルの書式設定</a:t>
            </a:r>
          </a:p>
        </p:txBody>
      </p:sp>
      <p:sp>
        <p:nvSpPr>
          <p:cNvPr id="3090" name="サブタイトル 2">
            <a:extLst>
              <a:ext uri="{FF2B5EF4-FFF2-40B4-BE49-F238E27FC236}">
                <a16:creationId xmlns:a16="http://schemas.microsoft.com/office/drawing/2014/main" id="{61E04615-8953-49B8-802F-7704FEB47F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ja-JP" altLang="ja-JP" noProof="0"/>
              <a:t>マスター サブタイトルの書式設定</a:t>
            </a:r>
          </a:p>
        </p:txBody>
      </p:sp>
      <p:sp>
        <p:nvSpPr>
          <p:cNvPr id="3091" name="日付プレースホルダー 3">
            <a:extLst>
              <a:ext uri="{FF2B5EF4-FFF2-40B4-BE49-F238E27FC236}">
                <a16:creationId xmlns:a16="http://schemas.microsoft.com/office/drawing/2014/main" id="{B5084D90-ECB5-4437-8CBB-485666DE31C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3092" name="フッター プレースホルダー 4">
            <a:extLst>
              <a:ext uri="{FF2B5EF4-FFF2-40B4-BE49-F238E27FC236}">
                <a16:creationId xmlns:a16="http://schemas.microsoft.com/office/drawing/2014/main" id="{40D5F783-7D5B-48FC-A2E9-B1D9AE6171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3093" name="スライド番号プレースホルダー 5">
            <a:extLst>
              <a:ext uri="{FF2B5EF4-FFF2-40B4-BE49-F238E27FC236}">
                <a16:creationId xmlns:a16="http://schemas.microsoft.com/office/drawing/2014/main" id="{79947BE4-CF4B-4732-B968-A6292316FE9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E726388C-A520-4785-A906-E11AB48D582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16A1FE-E638-4EC4-B5DB-445D7F90E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B86A74-57CA-4969-B3EC-BB4B4D0F4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1C6280-11D1-4AA9-91A3-52611A8FE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5000F-4D80-4909-B081-D7B4934A5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8613F4-D65B-4C51-89FD-2FEDA06C2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724CB-8CEE-4885-9929-334A2CE14CA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467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DAC89F-AB20-4048-993A-46BF424FF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C806E3D-3439-4D57-AA47-E0B4CE914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870826-A563-4C68-AADD-A1FC99D26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5C8592-FA7A-4C78-890B-052260064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B2AC71-D35F-4815-AA0F-59A7050C6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23794-DAAE-4FFB-9894-22474292B4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8057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FE7D6A-48C0-45EB-B9ED-3D9D765DC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7B9427-38E9-4430-B1BD-A4F7C5AFD4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C07239-B3C9-47DD-86E8-BE78E3FC9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90BF76-90E3-4434-B789-C56AA6C73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D20D4C-1B61-4F30-9FA6-08A937586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CC84A2-55F7-4610-8EDA-375F34B22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13132-1635-4F62-883F-695649935D8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0305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C7013D-5A64-430E-A250-70CF28DE3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4A7537-B90E-4238-AB68-80C31DA86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D90B330-F771-4A6B-B462-CB93753A3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1FDD1EA-5757-4852-BE22-303407DB76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1B0188C-1BA2-43A0-BE78-2BAC009ACE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D2FA6A7-531E-469D-B216-4D6C0F99F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7FFEC19-A985-4B78-9709-E21D41556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230A39-5D3C-4893-B1BC-38990BB7F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02CA7-D4B4-4CD1-89AB-5FFA341110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4030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169A5D-03AA-414F-A610-D0F9D572D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B803519-A395-4A81-8233-4894CF83F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8407D7-F8DE-4544-9C5E-600C25475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242FB20-9A38-4AD2-8FA0-8FBCD4BAF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2DB074-7E40-4546-A21A-27BDA00981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4511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1D0B071-7EFE-4915-9A20-724EA95D7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73743E-44EB-4854-B28B-4E94698D5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3192F-E323-4E1A-813C-4FD59A4C6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6A6B8D-C9C7-445B-B4A8-7362B2F67C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68456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D0271-5DE0-4DB4-8964-29E169A87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1E49C9-5DD9-4023-9BB3-0F40AFB31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6F4EE1-DC23-467C-9EE5-25DABBD9E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333F5E-E0BA-43DC-AF7B-FACF70E16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F431210-D3A3-496F-B949-923E87D9F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220245E-E9FE-420D-92C7-07862443E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542AE-C9B9-475E-997A-30CACEA5E0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7890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27C98A-8D1C-4FEC-A122-45D1AFB34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F719C1-411B-4F1D-AF74-2608C8FDD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7E2DA7-1FE2-4CA8-B827-E3D15ED56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8E131A-5D08-4DA1-8DF4-FD154A78C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EF7A74-804A-4E4C-8C05-38E4F9066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F3967-8741-4169-AAF3-38E117F0433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42167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40759B-7F1B-40BB-A55E-E5418D1C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ACD0D29-01F9-494D-9F74-565BD1F8B2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452E86-A7A3-4E3E-B4C6-A4FFB60D9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E4E7A1-634E-4E26-BF65-BA2B73286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F19594-91D6-49A4-B0EB-F58DBA089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2C0E54-0DBF-441B-9124-CF251D53D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69DA9-5911-4163-9D33-6BF8463C9F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10765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1F65D8-0A96-468E-B210-7D2A8CE30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EB3F7E4-C25E-4C75-8520-132692009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CC16DA-CE6F-40B7-95C4-F6B698E40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6B3309-2566-4804-AA22-13DBB87E2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5D6987-A5F0-4782-92AE-16A3AE95C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A139D-64B8-4C03-9126-5A040279B05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10804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E109180-29E6-40A0-AA02-D0ED409B99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37F6BB-9BE6-4D5B-965D-CFED6879C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442DDB-DE54-44C4-9DC1-FC64E50D4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0540C2-A5E5-4EFB-A721-8E20AB883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2DA37A-0DE1-4B05-83F9-EDA8CDD22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63CAC-A65B-4AC1-811A-F6B7361D25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901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10DB7B-15D5-4936-9961-B8FBEE15D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99096E-F6CE-4385-A6EC-A99CDF319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93DF6E-FACC-435C-B787-0536B2364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B691E2-08B5-49AB-B2CE-BE74177D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C05B3E-B92C-4156-81F1-3FC4A83ED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37118-E542-499A-B89B-F794D5ED417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8594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96F1A1-BD2E-4FDF-94ED-6D24A108A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2C2908-3D7E-495F-8DB0-F6B2D217AF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9DEB9-990E-4024-90C5-612BCF020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73EFAB-02F8-4E06-9C87-F66A067E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54D3DE-71BC-4F07-BF75-06BD8A7B5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4018B5-2634-4039-AC7D-4283D11A8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72469-3FBD-41FD-A2F5-079D84F47C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294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ABE830-3454-4C66-9748-4E26FE23D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12996-6BB1-48E5-98FB-B145ACACE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9C8171C-BD31-478C-B5B5-74983BA29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9A17252-99EF-40F0-8211-9B88F45B5A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5348F66-D0AF-42E7-9502-765579A7CA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2B60337-4D24-4988-87F2-72BC55A7A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51AAE4B-E3A6-4039-BEBA-847EF8BF5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7410604-5930-406E-BA31-A6AFDF0A9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04F66-D87F-40C7-B0F3-C8517ABD8F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802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09BE8F-57C5-4643-AE19-6B3402F9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139DFD1-D4B6-42F9-9588-3F6F640E1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9DBF000-6C81-451D-B3E0-D8661210A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34FA6C3-B9F4-4B06-9DB8-1173905D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FF81D-ADA9-477D-A43E-627E944D0D5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948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A50093C-12F7-4736-9C47-A5C65F1F0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6806D31-47B4-43BA-8E1F-C2EF55F5D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B1A49E5-5448-481B-9F8F-17E55596F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84414-A57A-43B2-9A6A-67103B9DB6C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227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8E8344-B3B0-42E8-AA6C-3ADB11DBF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53D431-446C-4C8D-A3E2-5C38E8734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4BE481-C446-401C-A663-7E6ABD2D3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F67BC7-7B79-4943-A326-F9B97C17C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0EA30F-7C27-43BC-A8DD-61E020651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D0A6AC-41FE-49FD-82EC-A6E263E6B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E4B4C-3C59-4DF2-BBDA-409C395CBBA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645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0F01AF-A02C-4761-96F0-DED788920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A5E5C24-F75A-4176-8449-E247E3BBF8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306B02-EE81-4EE2-878E-87599C349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087EEA-9176-45E9-A351-6822CD319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15C187-B562-4569-BC38-44B2F3D0C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97B11B-E6A9-4704-A7BA-39EA26230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615B8-7B38-451A-A846-2D79CD537A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705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タイトル プレースホルダー 1">
            <a:extLst>
              <a:ext uri="{FF2B5EF4-FFF2-40B4-BE49-F238E27FC236}">
                <a16:creationId xmlns:a16="http://schemas.microsoft.com/office/drawing/2014/main" id="{57029EEE-33B6-4DD5-A9DB-1BEB57CEB8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1028" name="テキスト プレースホルダー 2">
            <a:extLst>
              <a:ext uri="{FF2B5EF4-FFF2-40B4-BE49-F238E27FC236}">
                <a16:creationId xmlns:a16="http://schemas.microsoft.com/office/drawing/2014/main" id="{3FA27315-A95A-4404-B9E6-B806DE49EF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29" name="日付プレースホルダー 3">
            <a:extLst>
              <a:ext uri="{FF2B5EF4-FFF2-40B4-BE49-F238E27FC236}">
                <a16:creationId xmlns:a16="http://schemas.microsoft.com/office/drawing/2014/main" id="{465CF3F7-3EEA-4BB8-BB7A-27AD63D7E93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1" sz="1200">
                <a:solidFill>
                  <a:srgbClr val="898989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1030" name="フッター プレースホルダー 4">
            <a:extLst>
              <a:ext uri="{FF2B5EF4-FFF2-40B4-BE49-F238E27FC236}">
                <a16:creationId xmlns:a16="http://schemas.microsoft.com/office/drawing/2014/main" id="{0965C2F9-28D5-4CF4-9EE8-96F7186967D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1" sz="1200">
                <a:solidFill>
                  <a:srgbClr val="898989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1031" name="スライド番号プレースホルダー 5">
            <a:extLst>
              <a:ext uri="{FF2B5EF4-FFF2-40B4-BE49-F238E27FC236}">
                <a16:creationId xmlns:a16="http://schemas.microsoft.com/office/drawing/2014/main" id="{947985FF-38E8-4BDB-B91D-19C38E78F0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1" sz="1200">
                <a:solidFill>
                  <a:srgbClr val="898989"/>
                </a:solidFill>
              </a:defRPr>
            </a:lvl1pPr>
          </a:lstStyle>
          <a:p>
            <a:fld id="{5BC848B7-0E2D-465A-AED5-893986FDBC7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タイトル プレースホルダー 1">
            <a:extLst>
              <a:ext uri="{FF2B5EF4-FFF2-40B4-BE49-F238E27FC236}">
                <a16:creationId xmlns:a16="http://schemas.microsoft.com/office/drawing/2014/main" id="{1F6900E8-81FA-4652-8865-CA05C98C6E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2059" name="テキスト プレースホルダー 2">
            <a:extLst>
              <a:ext uri="{FF2B5EF4-FFF2-40B4-BE49-F238E27FC236}">
                <a16:creationId xmlns:a16="http://schemas.microsoft.com/office/drawing/2014/main" id="{F9C19443-39FB-4391-A039-0DED618E99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2060" name="日付プレースホルダー 3">
            <a:extLst>
              <a:ext uri="{FF2B5EF4-FFF2-40B4-BE49-F238E27FC236}">
                <a16:creationId xmlns:a16="http://schemas.microsoft.com/office/drawing/2014/main" id="{B6F62399-6868-4D3A-BDAE-9BA0F5C1D95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1" sz="1200">
                <a:solidFill>
                  <a:srgbClr val="898989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2061" name="フッター プレースホルダー 4">
            <a:extLst>
              <a:ext uri="{FF2B5EF4-FFF2-40B4-BE49-F238E27FC236}">
                <a16:creationId xmlns:a16="http://schemas.microsoft.com/office/drawing/2014/main" id="{4AFDD865-1F5D-426D-A099-769CAE84C0A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1" sz="1200">
                <a:solidFill>
                  <a:srgbClr val="898989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2062" name="スライド番号プレースホルダー 5">
            <a:extLst>
              <a:ext uri="{FF2B5EF4-FFF2-40B4-BE49-F238E27FC236}">
                <a16:creationId xmlns:a16="http://schemas.microsoft.com/office/drawing/2014/main" id="{97C124D5-A358-4D4C-BA56-2D713A11AD6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1" sz="1200">
                <a:solidFill>
                  <a:srgbClr val="898989"/>
                </a:solidFill>
              </a:defRPr>
            </a:lvl1pPr>
          </a:lstStyle>
          <a:p>
            <a:fld id="{5EFF1049-2AAE-4505-A8C0-083B1A95B72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0" name="AutoShape 4">
            <a:extLst>
              <a:ext uri="{FF2B5EF4-FFF2-40B4-BE49-F238E27FC236}">
                <a16:creationId xmlns:a16="http://schemas.microsoft.com/office/drawing/2014/main" id="{F50E9959-2C32-4E43-801B-334AD3B57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302319"/>
            <a:ext cx="3194050" cy="790575"/>
          </a:xfrm>
          <a:prstGeom prst="horizontalScroll">
            <a:avLst>
              <a:gd name="adj" fmla="val 12500"/>
            </a:avLst>
          </a:prstGeom>
          <a:solidFill>
            <a:srgbClr val="DBEEF4"/>
          </a:solidFill>
          <a:ln w="9525" cap="flat" algn="ctr">
            <a:solidFill>
              <a:srgbClr val="0F253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○○株式会社</a:t>
            </a:r>
          </a:p>
        </p:txBody>
      </p:sp>
      <p:sp>
        <p:nvSpPr>
          <p:cNvPr id="4121" name="Text Box 5">
            <a:extLst>
              <a:ext uri="{FF2B5EF4-FFF2-40B4-BE49-F238E27FC236}">
                <a16:creationId xmlns:a16="http://schemas.microsoft.com/office/drawing/2014/main" id="{FDB438D0-4F37-4FD2-AC2D-0141A6922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38" y="1119882"/>
            <a:ext cx="6740525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 【</a:t>
            </a:r>
            <a:r>
              <a:rPr lang="ja-JP" altLang="en-US" sz="1800">
                <a:latin typeface="Arial" panose="020B0604020202020204" pitchFamily="34" charset="0"/>
              </a:rPr>
              <a:t>テーマ</a:t>
            </a:r>
            <a:r>
              <a:rPr lang="en-US" altLang="ja-JP" sz="1800">
                <a:latin typeface="Arial" panose="020B0604020202020204" pitchFamily="34" charset="0"/>
              </a:rPr>
              <a:t>】</a:t>
            </a:r>
            <a:r>
              <a:rPr lang="ja-JP" altLang="en-US" sz="1600">
                <a:latin typeface="Arial" panose="020B0604020202020204" pitchFamily="34" charset="0"/>
              </a:rPr>
              <a:t>　・・・・・・・・・・・・・・・・・・・・・・・・・・・・・・・・・・・・・・・・・・・・の導入</a:t>
            </a:r>
          </a:p>
        </p:txBody>
      </p:sp>
      <p:sp>
        <p:nvSpPr>
          <p:cNvPr id="4122" name="Text Box 33">
            <a:extLst>
              <a:ext uri="{FF2B5EF4-FFF2-40B4-BE49-F238E27FC236}">
                <a16:creationId xmlns:a16="http://schemas.microsoft.com/office/drawing/2014/main" id="{35E22995-6B97-45BB-A66F-A690DA6F5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2077144"/>
            <a:ext cx="18732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１．現在の課題</a:t>
            </a:r>
          </a:p>
        </p:txBody>
      </p:sp>
      <p:sp>
        <p:nvSpPr>
          <p:cNvPr id="4123" name="Text Box 35">
            <a:extLst>
              <a:ext uri="{FF2B5EF4-FFF2-40B4-BE49-F238E27FC236}">
                <a16:creationId xmlns:a16="http://schemas.microsoft.com/office/drawing/2014/main" id="{03E4FCE5-4529-4462-AC64-77FBA4035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7165082"/>
            <a:ext cx="9620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３．効果</a:t>
            </a:r>
          </a:p>
        </p:txBody>
      </p:sp>
      <p:sp>
        <p:nvSpPr>
          <p:cNvPr id="4124" name="Text Box 37">
            <a:extLst>
              <a:ext uri="{FF2B5EF4-FFF2-40B4-BE49-F238E27FC236}">
                <a16:creationId xmlns:a16="http://schemas.microsoft.com/office/drawing/2014/main" id="{42C137E5-DCAD-4C10-94C8-D45EA8DB1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4633019"/>
            <a:ext cx="21351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２．実施内容</a:t>
            </a:r>
          </a:p>
        </p:txBody>
      </p:sp>
      <p:sp>
        <p:nvSpPr>
          <p:cNvPr id="4125" name="Text Box 52">
            <a:extLst>
              <a:ext uri="{FF2B5EF4-FFF2-40B4-BE49-F238E27FC236}">
                <a16:creationId xmlns:a16="http://schemas.microsoft.com/office/drawing/2014/main" id="{91B787AC-259E-4BC7-B568-CEE031A3B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553144"/>
            <a:ext cx="23749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>
                <a:latin typeface="Arial" panose="020B0604020202020204" pitchFamily="34" charset="0"/>
              </a:rPr>
              <a:t>代表取締役　○○　○○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>
                <a:latin typeface="Arial" panose="020B0604020202020204" pitchFamily="34" charset="0"/>
              </a:rPr>
              <a:t>会社住所　　○○市○○町</a:t>
            </a:r>
          </a:p>
        </p:txBody>
      </p:sp>
      <p:sp>
        <p:nvSpPr>
          <p:cNvPr id="4126" name="テキスト ボックス 12">
            <a:extLst>
              <a:ext uri="{FF2B5EF4-FFF2-40B4-BE49-F238E27FC236}">
                <a16:creationId xmlns:a16="http://schemas.microsoft.com/office/drawing/2014/main" id="{CF456A73-D60F-4D23-9F47-4FB2E0736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3" y="7560369"/>
            <a:ext cx="39560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①・・・・・・・・・・・・・・・・・・・・・・・・・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　 ・・・・・・・・・・・・・・・・・・・・・・・・・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②・・・・・・・・・・・・・・・・・・・・・・・・・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　 ・・・・・・・・・・・・・・・・・・・・・・・・・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100">
                <a:latin typeface="ＭＳ Ｐゴシック" panose="020B0600070205080204" pitchFamily="50" charset="-128"/>
              </a:rPr>
              <a:t>※</a:t>
            </a:r>
            <a:r>
              <a:rPr lang="ja-JP" altLang="en-US" sz="1100">
                <a:latin typeface="ＭＳ Ｐゴシック" panose="020B0600070205080204" pitchFamily="50" charset="-128"/>
              </a:rPr>
              <a:t>別紙２の「２</a:t>
            </a:r>
            <a:r>
              <a:rPr lang="ja-JP" altLang="ja-JP" sz="1100">
                <a:latin typeface="Arial" panose="020B0604020202020204" pitchFamily="34" charset="0"/>
              </a:rPr>
              <a:t>（３）設備導入に</a:t>
            </a:r>
            <a:r>
              <a:rPr lang="ja-JP" altLang="en-US" sz="1100">
                <a:latin typeface="Arial" panose="020B0604020202020204" pitchFamily="34" charset="0"/>
              </a:rPr>
              <a:t>より</a:t>
            </a:r>
            <a:r>
              <a:rPr lang="ja-JP" altLang="ja-JP" sz="1100">
                <a:latin typeface="Arial" panose="020B0604020202020204" pitchFamily="34" charset="0"/>
              </a:rPr>
              <a:t>達成される効果（目標設定）</a:t>
            </a:r>
            <a:r>
              <a:rPr lang="ja-JP" altLang="en-US" sz="1100">
                <a:latin typeface="Arial" panose="020B0604020202020204" pitchFamily="34" charset="0"/>
              </a:rPr>
              <a:t>」</a:t>
            </a:r>
            <a:r>
              <a:rPr lang="ja-JP" altLang="en-US" sz="1100">
                <a:latin typeface="ＭＳ Ｐゴシック" panose="020B0600070205080204" pitchFamily="50" charset="-128"/>
              </a:rPr>
              <a:t>より省力化効果やその他の効果について要約してください。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100">
                <a:latin typeface="ＭＳ Ｐゴシック" panose="020B0600070205080204" pitchFamily="50" charset="-128"/>
              </a:rPr>
              <a:t>※</a:t>
            </a:r>
            <a:r>
              <a:rPr lang="ja-JP" altLang="en-US" sz="1100">
                <a:latin typeface="ＭＳ Ｐゴシック" panose="020B0600070205080204" pitchFamily="50" charset="-128"/>
              </a:rPr>
              <a:t>省力化できる人員　●人</a:t>
            </a:r>
            <a:r>
              <a:rPr lang="en-US" altLang="ja-JP" sz="1100">
                <a:latin typeface="ＭＳ Ｐゴシック" panose="020B0600070205080204" pitchFamily="50" charset="-128"/>
              </a:rPr>
              <a:t>/</a:t>
            </a:r>
            <a:r>
              <a:rPr lang="ja-JP" altLang="en-US" sz="1100">
                <a:latin typeface="ＭＳ Ｐゴシック" panose="020B0600070205080204" pitchFamily="50" charset="-128"/>
              </a:rPr>
              <a:t>月を見込む等、定量的な効果につい　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100">
                <a:latin typeface="ＭＳ Ｐゴシック" panose="020B0600070205080204" pitchFamily="50" charset="-128"/>
              </a:rPr>
              <a:t>　 て、必ず記載をお願い致します。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endParaRPr lang="ja-JP" altLang="en-US" sz="1100">
              <a:latin typeface="ＭＳ Ｐゴシック" panose="020B0600070205080204" pitchFamily="50" charset="-128"/>
            </a:endParaRPr>
          </a:p>
        </p:txBody>
      </p:sp>
      <p:sp>
        <p:nvSpPr>
          <p:cNvPr id="4127" name="テキスト ボックス 144">
            <a:extLst>
              <a:ext uri="{FF2B5EF4-FFF2-40B4-BE49-F238E27FC236}">
                <a16:creationId xmlns:a16="http://schemas.microsoft.com/office/drawing/2014/main" id="{FCDEE1E9-A75A-47CF-8F17-6352E45F2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508944"/>
            <a:ext cx="3109913" cy="177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 ・・・・・・・・・・・・・・・・・・・・・・・・・・</a:t>
            </a:r>
            <a:br>
              <a:rPr lang="en-US" altLang="ja-JP" sz="1600">
                <a:latin typeface="ＭＳ Ｐゴシック" panose="020B0600070205080204" pitchFamily="50" charset="-128"/>
              </a:rPr>
            </a:br>
            <a:r>
              <a:rPr lang="ja-JP" altLang="en-US" sz="1600">
                <a:latin typeface="ＭＳ Ｐゴシック" panose="020B0600070205080204" pitchFamily="50" charset="-128"/>
              </a:rPr>
              <a:t>　　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 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　　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100">
                <a:latin typeface="ＭＳ Ｐゴシック" panose="020B0600070205080204" pitchFamily="50" charset="-128"/>
              </a:rPr>
              <a:t>※</a:t>
            </a:r>
            <a:r>
              <a:rPr lang="ja-JP" altLang="en-US" sz="1100">
                <a:latin typeface="ＭＳ Ｐゴシック" panose="020B0600070205080204" pitchFamily="50" charset="-128"/>
              </a:rPr>
              <a:t>別紙２の「２</a:t>
            </a:r>
            <a:r>
              <a:rPr lang="ja-JP" altLang="ja-JP" sz="1100">
                <a:latin typeface="Arial" panose="020B0604020202020204" pitchFamily="34" charset="0"/>
              </a:rPr>
              <a:t> （１）</a:t>
            </a:r>
            <a:r>
              <a:rPr lang="ja-JP" altLang="en-US" sz="1100">
                <a:latin typeface="Arial" panose="020B0604020202020204" pitchFamily="34" charset="0"/>
              </a:rPr>
              <a:t>生産工程やサービス提供プロセス等において抱えている</a:t>
            </a:r>
            <a:r>
              <a:rPr lang="ja-JP" altLang="ja-JP" sz="1100">
                <a:latin typeface="Arial" panose="020B0604020202020204" pitchFamily="34" charset="0"/>
              </a:rPr>
              <a:t>課題</a:t>
            </a:r>
            <a:r>
              <a:rPr lang="ja-JP" altLang="en-US" sz="1100">
                <a:latin typeface="Arial" panose="020B0604020202020204" pitchFamily="34" charset="0"/>
              </a:rPr>
              <a:t>及びその</a:t>
            </a:r>
            <a:r>
              <a:rPr lang="ja-JP" altLang="ja-JP" sz="1100">
                <a:latin typeface="Arial" panose="020B0604020202020204" pitchFamily="34" charset="0"/>
              </a:rPr>
              <a:t>解決方法</a:t>
            </a:r>
            <a:r>
              <a:rPr lang="ja-JP" altLang="en-US" sz="1100">
                <a:latin typeface="ＭＳ Ｐゴシック" panose="020B0600070205080204" pitchFamily="50" charset="-128"/>
              </a:rPr>
              <a:t>」より要約してください。</a:t>
            </a:r>
          </a:p>
        </p:txBody>
      </p:sp>
      <p:sp>
        <p:nvSpPr>
          <p:cNvPr id="4128" name="テキスト ボックス 35">
            <a:extLst>
              <a:ext uri="{FF2B5EF4-FFF2-40B4-BE49-F238E27FC236}">
                <a16:creationId xmlns:a16="http://schemas.microsoft.com/office/drawing/2014/main" id="{D25E5D08-D15D-45FA-8078-D4760A97B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1950" y="3782119"/>
            <a:ext cx="2498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・・・・・・・・・・・・・・・・・装置</a:t>
            </a:r>
          </a:p>
        </p:txBody>
      </p:sp>
      <p:sp>
        <p:nvSpPr>
          <p:cNvPr id="4129" name="テキスト ボックス 42">
            <a:extLst>
              <a:ext uri="{FF2B5EF4-FFF2-40B4-BE49-F238E27FC236}">
                <a16:creationId xmlns:a16="http://schemas.microsoft.com/office/drawing/2014/main" id="{54B95E3A-9A20-498F-ABCC-1F94D5D12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8513" y="6085582"/>
            <a:ext cx="16779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実施内容のイメージ</a:t>
            </a:r>
          </a:p>
        </p:txBody>
      </p:sp>
      <p:sp>
        <p:nvSpPr>
          <p:cNvPr id="4130" name="テキスト ボックス 42">
            <a:extLst>
              <a:ext uri="{FF2B5EF4-FFF2-40B4-BE49-F238E27FC236}">
                <a16:creationId xmlns:a16="http://schemas.microsoft.com/office/drawing/2014/main" id="{BD42AF75-5692-4F6F-AFAD-B5E6BCDA6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163" y="9344719"/>
            <a:ext cx="15525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効果のイメージ</a:t>
            </a:r>
          </a:p>
        </p:txBody>
      </p:sp>
      <p:sp>
        <p:nvSpPr>
          <p:cNvPr id="4131" name="テキスト ボックス 144">
            <a:extLst>
              <a:ext uri="{FF2B5EF4-FFF2-40B4-BE49-F238E27FC236}">
                <a16:creationId xmlns:a16="http://schemas.microsoft.com/office/drawing/2014/main" id="{146D3EFA-CE02-4B6D-9911-B1B2EC11B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5028307"/>
            <a:ext cx="3856038" cy="177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1079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　 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　 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100">
                <a:latin typeface="ＭＳ Ｐゴシック" panose="020B0600070205080204" pitchFamily="50" charset="-128"/>
              </a:rPr>
              <a:t>※</a:t>
            </a:r>
            <a:r>
              <a:rPr lang="ja-JP" altLang="en-US" sz="1100">
                <a:latin typeface="ＭＳ Ｐゴシック" panose="020B0600070205080204" pitchFamily="50" charset="-128"/>
              </a:rPr>
              <a:t>別紙２の「２</a:t>
            </a:r>
            <a:r>
              <a:rPr lang="ja-JP" altLang="ja-JP" sz="1100">
                <a:latin typeface="Arial" panose="020B0604020202020204" pitchFamily="34" charset="0"/>
              </a:rPr>
              <a:t> （１）生産工程</a:t>
            </a:r>
            <a:r>
              <a:rPr lang="ja-JP" altLang="en-US" sz="1100">
                <a:latin typeface="Arial" panose="020B0604020202020204" pitchFamily="34" charset="0"/>
              </a:rPr>
              <a:t>やサービス提供プロセス等において抱えている</a:t>
            </a:r>
            <a:r>
              <a:rPr lang="ja-JP" altLang="ja-JP" sz="1100">
                <a:latin typeface="Arial" panose="020B0604020202020204" pitchFamily="34" charset="0"/>
              </a:rPr>
              <a:t>課題と</a:t>
            </a:r>
            <a:r>
              <a:rPr lang="ja-JP" altLang="en-US" sz="1100">
                <a:latin typeface="Arial" panose="020B0604020202020204" pitchFamily="34" charset="0"/>
              </a:rPr>
              <a:t>及びその</a:t>
            </a:r>
            <a:r>
              <a:rPr lang="ja-JP" altLang="ja-JP" sz="1100">
                <a:latin typeface="Arial" panose="020B0604020202020204" pitchFamily="34" charset="0"/>
              </a:rPr>
              <a:t>解決方法</a:t>
            </a:r>
            <a:r>
              <a:rPr lang="ja-JP" altLang="en-US" sz="1100">
                <a:latin typeface="ＭＳ Ｐゴシック" panose="020B0600070205080204" pitchFamily="50" charset="-128"/>
              </a:rPr>
              <a:t>」より要約してください。</a:t>
            </a:r>
          </a:p>
        </p:txBody>
      </p:sp>
      <p:sp>
        <p:nvSpPr>
          <p:cNvPr id="4132" name="正方形/長方形 19">
            <a:extLst>
              <a:ext uri="{FF2B5EF4-FFF2-40B4-BE49-F238E27FC236}">
                <a16:creationId xmlns:a16="http://schemas.microsoft.com/office/drawing/2014/main" id="{5FEC523E-EEC8-4A8B-914C-710575985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8288" y="2289869"/>
            <a:ext cx="2735262" cy="1439863"/>
          </a:xfrm>
          <a:prstGeom prst="rect">
            <a:avLst/>
          </a:prstGeom>
          <a:solidFill>
            <a:srgbClr val="DBEEF4"/>
          </a:solidFill>
          <a:ln w="25400" cap="flat" algn="ctr">
            <a:solidFill>
              <a:srgbClr val="385D8A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>
                <a:latin typeface="ＭＳ Ｐゴシック" panose="020B0600070205080204" pitchFamily="50" charset="-128"/>
              </a:rPr>
              <a:t>設備のイメージ図や写真・イラストなど</a:t>
            </a:r>
          </a:p>
        </p:txBody>
      </p:sp>
      <p:sp>
        <p:nvSpPr>
          <p:cNvPr id="4133" name="正方形/長方形 20">
            <a:extLst>
              <a:ext uri="{FF2B5EF4-FFF2-40B4-BE49-F238E27FC236}">
                <a16:creationId xmlns:a16="http://schemas.microsoft.com/office/drawing/2014/main" id="{E651DDDB-32C4-4394-AB27-C5105EBD9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5" y="4785419"/>
            <a:ext cx="2733675" cy="1247775"/>
          </a:xfrm>
          <a:prstGeom prst="rect">
            <a:avLst/>
          </a:prstGeom>
          <a:solidFill>
            <a:srgbClr val="DBEEF4"/>
          </a:solidFill>
          <a:ln w="25400" cap="flat" algn="ctr">
            <a:solidFill>
              <a:srgbClr val="385D8A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>
                <a:latin typeface="ＭＳ Ｐゴシック" panose="020B0600070205080204" pitchFamily="50" charset="-128"/>
              </a:rPr>
              <a:t>課題や実施内容がわかるイメージ図や写真・イラストなど</a:t>
            </a:r>
          </a:p>
        </p:txBody>
      </p:sp>
      <p:sp>
        <p:nvSpPr>
          <p:cNvPr id="4134" name="正方形/長方形 21">
            <a:extLst>
              <a:ext uri="{FF2B5EF4-FFF2-40B4-BE49-F238E27FC236}">
                <a16:creationId xmlns:a16="http://schemas.microsoft.com/office/drawing/2014/main" id="{4F3532FD-93DD-4DE0-87C1-AD6BFA5DB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163" y="7761982"/>
            <a:ext cx="2733675" cy="1501775"/>
          </a:xfrm>
          <a:prstGeom prst="rect">
            <a:avLst/>
          </a:prstGeom>
          <a:solidFill>
            <a:srgbClr val="DBEEF4"/>
          </a:solidFill>
          <a:ln w="25400" cap="flat" algn="ctr">
            <a:solidFill>
              <a:srgbClr val="385D8A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>
                <a:latin typeface="ＭＳ Ｐゴシック" panose="020B0600070205080204" pitchFamily="50" charset="-128"/>
              </a:rPr>
              <a:t>導入前後の比較により効果がわかる写真・イラストなど</a:t>
            </a:r>
          </a:p>
        </p:txBody>
      </p:sp>
      <p:sp>
        <p:nvSpPr>
          <p:cNvPr id="4135" name="Text Box 52">
            <a:extLst>
              <a:ext uri="{FF2B5EF4-FFF2-40B4-BE49-F238E27FC236}">
                <a16:creationId xmlns:a16="http://schemas.microsoft.com/office/drawing/2014/main" id="{BA683ED9-E55A-4783-A4E9-5CA44EE48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170" y="91181"/>
            <a:ext cx="919162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別紙４</a:t>
            </a:r>
          </a:p>
        </p:txBody>
      </p:sp>
      <p:sp>
        <p:nvSpPr>
          <p:cNvPr id="4136" name="Text Box 5">
            <a:extLst>
              <a:ext uri="{FF2B5EF4-FFF2-40B4-BE49-F238E27FC236}">
                <a16:creationId xmlns:a16="http://schemas.microsoft.com/office/drawing/2014/main" id="{BF0E1EF1-96A3-4C68-BC1C-032B12B29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38" y="1435794"/>
            <a:ext cx="6894512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 【</a:t>
            </a:r>
            <a:r>
              <a:rPr lang="ja-JP" altLang="en-US" sz="1800">
                <a:latin typeface="Arial" panose="020B0604020202020204" pitchFamily="34" charset="0"/>
              </a:rPr>
              <a:t>概　要</a:t>
            </a:r>
            <a:r>
              <a:rPr lang="en-US" altLang="ja-JP" sz="1800">
                <a:latin typeface="Arial" panose="020B0604020202020204" pitchFamily="34" charset="0"/>
              </a:rPr>
              <a:t>】</a:t>
            </a:r>
            <a:r>
              <a:rPr lang="ja-JP" altLang="en-US" sz="1600">
                <a:latin typeface="Arial" panose="020B0604020202020204" pitchFamily="34" charset="0"/>
              </a:rPr>
              <a:t>　</a:t>
            </a:r>
            <a:r>
              <a:rPr lang="ja-JP" altLang="en-US" sz="1200">
                <a:latin typeface="Arial" panose="020B0604020202020204" pitchFamily="34" charset="0"/>
              </a:rPr>
              <a:t>・・・工程（プロセス）に・・・装置（設備）を導入して、・・・（実施内容）することにより、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・・・の課題を解決して、・・・の省力化（生産性向上、コスト低減）を図る</a:t>
            </a:r>
            <a:r>
              <a:rPr lang="en-US" altLang="ja-JP" sz="1200">
                <a:latin typeface="Arial" panose="020B0604020202020204" pitchFamily="34" charset="0"/>
              </a:rPr>
              <a:t>(</a:t>
            </a:r>
            <a:r>
              <a:rPr lang="ja-JP" altLang="en-US" sz="1200">
                <a:latin typeface="Arial" panose="020B0604020202020204" pitchFamily="34" charset="0"/>
              </a:rPr>
              <a:t>１００字程度</a:t>
            </a:r>
            <a:r>
              <a:rPr lang="en-US" altLang="ja-JP" sz="1200"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20"/>
  <p:tag name="AS_OS" val="Microsoft Windows NT 6.1.7601 Service Pack 1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642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Office ​​テーマ</vt:lpstr>
      <vt:lpstr>1_Office ​​テーマ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takahashi</dc:creator>
  <cp:keywords/>
  <dc:description/>
  <cp:lastModifiedBy>高橋 雅彦</cp:lastModifiedBy>
  <cp:revision>2</cp:revision>
  <cp:lastPrinted>2020-04-07T11:48:38Z</cp:lastPrinted>
  <dcterms:created xsi:type="dcterms:W3CDTF">2007-11-02T08:47:49Z</dcterms:created>
  <dcterms:modified xsi:type="dcterms:W3CDTF">2020-04-07T11:48:39Z</dcterms:modified>
  <cp:category/>
</cp:coreProperties>
</file>