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2" r:id="rId2"/>
  </p:sldMasterIdLst>
  <p:notesMasterIdLst>
    <p:notesMasterId r:id="rId4"/>
  </p:notesMasterIdLst>
  <p:handoutMasterIdLst>
    <p:handoutMasterId r:id="rId5"/>
  </p:handoutMasterIdLst>
  <p:sldIdLst>
    <p:sldId id="268" r:id="rId3"/>
  </p:sldIdLst>
  <p:sldSz cx="6858000" cy="9906000" type="A4"/>
  <p:notesSz cx="6807200" cy="9939338"/>
  <p:custDataLst>
    <p:tags r:id="rId6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6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9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76"/>
        <p:guide pos="29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0" name="Rectangle 2">
            <a:extLst>
              <a:ext uri="{FF2B5EF4-FFF2-40B4-BE49-F238E27FC236}">
                <a16:creationId xmlns:a16="http://schemas.microsoft.com/office/drawing/2014/main" id="{DC0C8991-7060-4A63-8DC3-5336A4DF03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8" tIns="46120" rIns="92238" bIns="4612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91" name="Rectangle 3">
            <a:extLst>
              <a:ext uri="{FF2B5EF4-FFF2-40B4-BE49-F238E27FC236}">
                <a16:creationId xmlns:a16="http://schemas.microsoft.com/office/drawing/2014/main" id="{7369F586-0035-4ACA-9723-B14975B173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273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8" tIns="46120" rIns="92238" bIns="461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92" name="Rectangle 4">
            <a:extLst>
              <a:ext uri="{FF2B5EF4-FFF2-40B4-BE49-F238E27FC236}">
                <a16:creationId xmlns:a16="http://schemas.microsoft.com/office/drawing/2014/main" id="{A687026F-3ED7-49C9-80B1-BF367057529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8" tIns="46120" rIns="92238" bIns="46120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93" name="Rectangle 5">
            <a:extLst>
              <a:ext uri="{FF2B5EF4-FFF2-40B4-BE49-F238E27FC236}">
                <a16:creationId xmlns:a16="http://schemas.microsoft.com/office/drawing/2014/main" id="{C13641A9-9A94-4BF1-8EF0-5318A70F991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42450"/>
            <a:ext cx="29273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8" tIns="46120" rIns="92238" bIns="46120" numCol="1" anchor="b" anchorCtr="0" compatLnSpc="1">
            <a:prstTxWarp prst="textNoShape">
              <a:avLst/>
            </a:prstTxWarp>
          </a:bodyPr>
          <a:lstStyle>
            <a:lvl1pPr algn="r" defTabSz="920754" eaLnBrk="1" hangingPunct="1">
              <a:buSzPct val="100000"/>
              <a:defRPr sz="1200"/>
            </a:lvl1pPr>
          </a:lstStyle>
          <a:p>
            <a:pPr>
              <a:defRPr/>
            </a:pPr>
            <a:fld id="{BA6BE044-772C-4947-BE54-C0F6EA5CB4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8" name="ヘッダー プレースホルダー 1">
            <a:extLst>
              <a:ext uri="{FF2B5EF4-FFF2-40B4-BE49-F238E27FC236}">
                <a16:creationId xmlns:a16="http://schemas.microsoft.com/office/drawing/2014/main" id="{97563B93-939E-43EE-A180-64C2C97CE3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59" name="日付プレースホルダー 2">
            <a:extLst>
              <a:ext uri="{FF2B5EF4-FFF2-40B4-BE49-F238E27FC236}">
                <a16:creationId xmlns:a16="http://schemas.microsoft.com/office/drawing/2014/main" id="{E821EC5B-05A6-423D-B465-4D2820537A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/>
            </a:lvl1pPr>
          </a:lstStyle>
          <a:p>
            <a:pPr>
              <a:defRPr/>
            </a:pPr>
            <a:fld id="{7394514B-E4EF-42A1-A7FD-1CA8277DBF8B}" type="datetime1">
              <a:rPr lang="ja-JP" altLang="en-US"/>
              <a:pPr>
                <a:defRPr/>
              </a:pPr>
              <a:t>2020/5/8</a:t>
            </a:fld>
            <a:endParaRPr lang="ja-JP" altLang="en-US"/>
          </a:p>
        </p:txBody>
      </p:sp>
      <p:sp>
        <p:nvSpPr>
          <p:cNvPr id="4100" name="スライド イメージ プレースホルダー 3">
            <a:extLst>
              <a:ext uri="{FF2B5EF4-FFF2-40B4-BE49-F238E27FC236}">
                <a16:creationId xmlns:a16="http://schemas.microsoft.com/office/drawing/2014/main" id="{E14B6D4F-E4A4-4EDB-B645-D6B1D0E853FD}"/>
              </a:ext>
            </a:extLst>
          </p:cNvPr>
          <p:cNvSpPr>
            <a:spLocks noChangeArrowheads="1"/>
          </p:cNvSpPr>
          <p:nvPr>
            <p:ph type="sldImg" idx="2"/>
          </p:nvPr>
        </p:nvSpPr>
        <p:spPr bwMode="auto">
          <a:xfrm>
            <a:off x="2114550" y="746125"/>
            <a:ext cx="2578100" cy="3725863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61" name="ノート プレースホルダー 4">
            <a:extLst>
              <a:ext uri="{FF2B5EF4-FFF2-40B4-BE49-F238E27FC236}">
                <a16:creationId xmlns:a16="http://schemas.microsoft.com/office/drawing/2014/main" id="{3D91D66D-3221-49B9-B30F-D96543748F5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1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 noProof="0"/>
              <a:t>マスター テキストの書式設定</a:t>
            </a:r>
          </a:p>
          <a:p>
            <a:pPr lvl="1"/>
            <a:r>
              <a:rPr lang="ja-JP" altLang="ru-RU" noProof="0"/>
              <a:t>第 </a:t>
            </a:r>
            <a:r>
              <a:rPr lang="ru-RU" altLang="ja-JP" noProof="0"/>
              <a:t>2 </a:t>
            </a:r>
            <a:r>
              <a:rPr lang="ja-JP" altLang="ru-RU" noProof="0"/>
              <a:t>レベル</a:t>
            </a:r>
          </a:p>
          <a:p>
            <a:pPr lvl="2"/>
            <a:r>
              <a:rPr lang="ja-JP" altLang="ru-RU" noProof="0"/>
              <a:t>第 </a:t>
            </a:r>
            <a:r>
              <a:rPr lang="ru-RU" altLang="ja-JP" noProof="0"/>
              <a:t>3 </a:t>
            </a:r>
            <a:r>
              <a:rPr lang="ja-JP" altLang="ru-RU" noProof="0"/>
              <a:t>レベル</a:t>
            </a:r>
          </a:p>
          <a:p>
            <a:pPr lvl="3"/>
            <a:r>
              <a:rPr lang="ja-JP" altLang="ru-RU" noProof="0"/>
              <a:t>第 </a:t>
            </a:r>
            <a:r>
              <a:rPr lang="ru-RU" altLang="ja-JP" noProof="0"/>
              <a:t>4 </a:t>
            </a:r>
            <a:r>
              <a:rPr lang="ja-JP" altLang="ru-RU" noProof="0"/>
              <a:t>レベル</a:t>
            </a:r>
          </a:p>
          <a:p>
            <a:pPr lvl="4"/>
            <a:r>
              <a:rPr lang="ja-JP" altLang="ru-RU" noProof="0"/>
              <a:t>第 </a:t>
            </a:r>
            <a:r>
              <a:rPr lang="ru-RU" altLang="ja-JP" noProof="0"/>
              <a:t>5 </a:t>
            </a:r>
            <a:r>
              <a:rPr lang="ja-JP" altLang="ru-RU" noProof="0"/>
              <a:t>レベル</a:t>
            </a:r>
          </a:p>
        </p:txBody>
      </p:sp>
      <p:sp>
        <p:nvSpPr>
          <p:cNvPr id="5162" name="フッター プレースホルダー 5">
            <a:extLst>
              <a:ext uri="{FF2B5EF4-FFF2-40B4-BE49-F238E27FC236}">
                <a16:creationId xmlns:a16="http://schemas.microsoft.com/office/drawing/2014/main" id="{0D9D5E8D-8BC1-47C8-ACEE-B6AD5502FE1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3" name="スライド番号プレースホルダー 6">
            <a:extLst>
              <a:ext uri="{FF2B5EF4-FFF2-40B4-BE49-F238E27FC236}">
                <a16:creationId xmlns:a16="http://schemas.microsoft.com/office/drawing/2014/main" id="{758CBAD7-DB68-49E5-90D3-40D9964293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/>
            </a:lvl1pPr>
          </a:lstStyle>
          <a:p>
            <a:pPr>
              <a:defRPr/>
            </a:pPr>
            <a:fld id="{1F6B54B7-EEE4-47C8-BF7D-03C57E7852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1EFE96-87C2-42CB-9F1E-B70453D212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91D4E2-E68C-42A8-AEB7-D75CCB220C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0DC0D3-2563-420F-9F2F-68A61D2D61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F2D01-E221-4771-9309-2BADF8690B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257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BA170D-79C1-4542-9C6A-D9EA5EA1D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ECEEBF-7808-4BC8-9F3C-1A8C46FB2B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D383E-23DF-41E9-B300-7AFF351F85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72201-5B28-4C5C-9B63-676476D371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562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254639-E429-4833-A320-E8C7A00EB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E75580-62BA-47DD-B11D-14C3582DD1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AA3E8F-F626-4BDA-9A2A-D31E5C6FE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91A4C-A739-4C19-A79B-3E322A13C5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6630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ru-RU" noProof="0"/>
              <a:t>マスター タイトルの書式設定</a:t>
            </a:r>
          </a:p>
        </p:txBody>
      </p:sp>
      <p:sp>
        <p:nvSpPr>
          <p:cNvPr id="3087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ja-JP" altLang="ru-RU" noProof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5A0E8C-DB71-41C6-81C1-5503343221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C27630-EA3A-4522-896D-1A712EC0D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82812B-1F8C-4002-982B-9C3C332D6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B81167A-E25E-45F6-8310-CC9E038D74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8429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09565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53583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4538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40704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34340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7223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9565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26670C-8A7E-4212-A7FF-44A03A5B67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566091-7D46-47DA-A7A9-A4875FB18A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FF813-AF45-4970-B88D-15778CF7AA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74292-F25C-49A7-AF08-BDB4D8F2AB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0224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349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5020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6213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13F352-6836-468E-8D25-64C76EF47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ECD5A0-7A56-475B-BEA4-1EDF41816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7BC986-6215-4A2B-8A46-6C8D65C28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9F291-B1AE-4598-AC3A-D6F31D4E3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65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E67EE01-B0AA-436C-BE47-43D08082E9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559F461-C2FA-466B-9ADF-ACF3A81D13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762A394-05D6-478C-BE41-B948FB9F02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8B87B-7B56-484B-AF51-DECF4AC3ED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91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E1D7A8A-D886-4AFC-B4ED-070D29475A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5185FFBE-6E26-4A98-BC4E-1E5CDEFFF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55B740E-80D1-4074-9A40-5D5EC8C35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4A07D-FB6A-461B-AFDE-0DB0EB74A8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755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BEF90534-EFE2-43C4-BC98-5AFCCBBEA2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1C11B33-F98A-49B9-9098-8F4A5747E3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ED38447-E3E3-4C43-9587-7800E8CA25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6AAA8-C4E0-4548-BEC8-BEE70F0C6A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949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EDEF384-785B-4673-B501-F0645EDCF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0F97F95-1408-4146-9024-08CE75CC7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C30B7AC-FF7C-4235-908A-45B651B8A1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5618-DFA1-4402-B5AE-E9C21FC87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26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8316CAE-E2BC-4391-917E-9D8E157DD6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19C1335-655E-4E61-A376-B3B989AB3C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3060500-0240-476D-824E-0B8E77303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10680-D72B-49D3-9B9C-2FB82FC301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527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F6A4B7C-670C-4B81-B4DD-7172E0C23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37F6D88-2779-4677-9E63-2C64A7AA5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8E45A04-94E9-414A-9AC8-160241CE3C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7AC6-A69C-4961-BC68-399EE87D08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698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9F86AB52-D65E-415F-B577-1C29EC2FB52C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D001883-0886-49BA-97BE-942A0BF4FA8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  <p:sp>
        <p:nvSpPr>
          <p:cNvPr id="1029" name="日付プレースホルダー 3">
            <a:extLst>
              <a:ext uri="{FF2B5EF4-FFF2-40B4-BE49-F238E27FC236}">
                <a16:creationId xmlns:a16="http://schemas.microsoft.com/office/drawing/2014/main" id="{DA82B3AD-0D39-4EC5-B3B5-97486BE63D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フッター プレースホルダー 4">
            <a:extLst>
              <a:ext uri="{FF2B5EF4-FFF2-40B4-BE49-F238E27FC236}">
                <a16:creationId xmlns:a16="http://schemas.microsoft.com/office/drawing/2014/main" id="{472EE311-577C-4872-8927-DA4484B426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1" name="スライド番号プレースホルダー 5">
            <a:extLst>
              <a:ext uri="{FF2B5EF4-FFF2-40B4-BE49-F238E27FC236}">
                <a16:creationId xmlns:a16="http://schemas.microsoft.com/office/drawing/2014/main" id="{63098B09-2757-49AB-9EF5-701B6A8F04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1B2A3D-F209-4B14-ADCC-8F81F16B8C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>
            <a:extLst>
              <a:ext uri="{FF2B5EF4-FFF2-40B4-BE49-F238E27FC236}">
                <a16:creationId xmlns:a16="http://schemas.microsoft.com/office/drawing/2014/main" id="{7DC8E0CA-3952-490C-8C88-5C245A7B0A7C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2051" name="テキスト プレースホルダー 2">
            <a:extLst>
              <a:ext uri="{FF2B5EF4-FFF2-40B4-BE49-F238E27FC236}">
                <a16:creationId xmlns:a16="http://schemas.microsoft.com/office/drawing/2014/main" id="{558FC206-AEA0-4B50-B4F6-0AD07D41F59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>
            <a:extLst>
              <a:ext uri="{FF2B5EF4-FFF2-40B4-BE49-F238E27FC236}">
                <a16:creationId xmlns:a16="http://schemas.microsoft.com/office/drawing/2014/main" id="{32268457-90E0-464C-9553-932BD7691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1350963"/>
            <a:ext cx="6408738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 【</a:t>
            </a:r>
            <a:r>
              <a:rPr lang="ja-JP" altLang="en-US" sz="1800">
                <a:latin typeface="Arial" panose="020B0604020202020204" pitchFamily="34" charset="0"/>
              </a:rPr>
              <a:t>調査テーマ</a:t>
            </a:r>
            <a:r>
              <a:rPr lang="en-US" altLang="ja-JP" sz="1800">
                <a:latin typeface="Arial" panose="020B0604020202020204" pitchFamily="34" charset="0"/>
              </a:rPr>
              <a:t>】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Arial" panose="020B0604020202020204" pitchFamily="34" charset="0"/>
              </a:rPr>
              <a:t>　・・・・・・・・・・・・・・・・・・・・・・・・・・・・・・・・・・・・・・・・・・・・</a:t>
            </a:r>
            <a:endParaRPr lang="en-US" altLang="ja-JP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Arial" panose="020B0604020202020204" pitchFamily="34" charset="0"/>
              </a:rPr>
              <a:t> 【</a:t>
            </a:r>
            <a:r>
              <a:rPr lang="ja-JP" altLang="en-US" sz="1600">
                <a:latin typeface="Arial" panose="020B0604020202020204" pitchFamily="34" charset="0"/>
              </a:rPr>
              <a:t>連携体</a:t>
            </a:r>
            <a:r>
              <a:rPr lang="en-US" altLang="ja-JP" sz="1600">
                <a:latin typeface="Arial" panose="020B0604020202020204" pitchFamily="34" charset="0"/>
              </a:rPr>
              <a:t>】</a:t>
            </a:r>
            <a:r>
              <a:rPr lang="ja-JP" altLang="en-US" sz="1600">
                <a:latin typeface="Arial" panose="020B0604020202020204" pitchFamily="34" charset="0"/>
              </a:rPr>
              <a:t>　㈱〇〇、〇〇大学　</a:t>
            </a:r>
          </a:p>
        </p:txBody>
      </p:sp>
      <p:sp>
        <p:nvSpPr>
          <p:cNvPr id="6147" name="Text Box 33">
            <a:extLst>
              <a:ext uri="{FF2B5EF4-FFF2-40B4-BE49-F238E27FC236}">
                <a16:creationId xmlns:a16="http://schemas.microsoft.com/office/drawing/2014/main" id="{D722EDFB-CA9B-4515-9B25-61E996AFA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7705725"/>
            <a:ext cx="2663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３．調査内容</a:t>
            </a:r>
          </a:p>
        </p:txBody>
      </p:sp>
      <p:sp>
        <p:nvSpPr>
          <p:cNvPr id="6148" name="Text Box 35">
            <a:extLst>
              <a:ext uri="{FF2B5EF4-FFF2-40B4-BE49-F238E27FC236}">
                <a16:creationId xmlns:a16="http://schemas.microsoft.com/office/drawing/2014/main" id="{06C6CD66-7ECF-4DFD-AC0D-1FA47FCDB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5360988"/>
            <a:ext cx="29448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２．本調査の基礎となる技術</a:t>
            </a:r>
          </a:p>
        </p:txBody>
      </p:sp>
      <p:sp>
        <p:nvSpPr>
          <p:cNvPr id="6149" name="Text Box 37">
            <a:extLst>
              <a:ext uri="{FF2B5EF4-FFF2-40B4-BE49-F238E27FC236}">
                <a16:creationId xmlns:a16="http://schemas.microsoft.com/office/drawing/2014/main" id="{009EBD72-6306-4036-B6FE-936899C48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3297238"/>
            <a:ext cx="26368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１．本調査の目的・目標</a:t>
            </a:r>
          </a:p>
        </p:txBody>
      </p:sp>
      <p:sp>
        <p:nvSpPr>
          <p:cNvPr id="6150" name="テキスト ボックス 12">
            <a:extLst>
              <a:ext uri="{FF2B5EF4-FFF2-40B4-BE49-F238E27FC236}">
                <a16:creationId xmlns:a16="http://schemas.microsoft.com/office/drawing/2014/main" id="{9F86D1AC-3348-419A-BC63-BA4105290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5746750"/>
            <a:ext cx="6329362" cy="183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企業等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 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　　　　　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先端研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　　　　　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連携体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　　　　　 ・・・・・・・・・・・・・・・・・・・</a:t>
            </a:r>
          </a:p>
        </p:txBody>
      </p:sp>
      <p:sp>
        <p:nvSpPr>
          <p:cNvPr id="6151" name="テキスト ボックス 144">
            <a:extLst>
              <a:ext uri="{FF2B5EF4-FFF2-40B4-BE49-F238E27FC236}">
                <a16:creationId xmlns:a16="http://schemas.microsoft.com/office/drawing/2014/main" id="{369C2BE1-2FD3-48C7-BAD3-0AD50666B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8105775"/>
            <a:ext cx="3609975" cy="135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  <a:br>
              <a:rPr lang="en-US" altLang="ja-JP" sz="1600">
                <a:latin typeface="ＭＳ Ｐゴシック" panose="020B0600070205080204" pitchFamily="50" charset="-128"/>
              </a:rPr>
            </a:br>
            <a:r>
              <a:rPr lang="en-US" altLang="ja-JP" sz="1600">
                <a:latin typeface="ＭＳ Ｐゴシック" panose="020B0600070205080204" pitchFamily="50" charset="-128"/>
              </a:rPr>
              <a:t> 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</a:p>
        </p:txBody>
      </p:sp>
      <p:sp>
        <p:nvSpPr>
          <p:cNvPr id="6152" name="テキスト ボックス 144">
            <a:extLst>
              <a:ext uri="{FF2B5EF4-FFF2-40B4-BE49-F238E27FC236}">
                <a16:creationId xmlns:a16="http://schemas.microsoft.com/office/drawing/2014/main" id="{60B763D4-8B4B-49E6-80CF-6BCC45297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3692525"/>
            <a:ext cx="2881312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</p:txBody>
      </p:sp>
      <p:sp>
        <p:nvSpPr>
          <p:cNvPr id="6153" name="Text Box 52">
            <a:extLst>
              <a:ext uri="{FF2B5EF4-FFF2-40B4-BE49-F238E27FC236}">
                <a16:creationId xmlns:a16="http://schemas.microsoft.com/office/drawing/2014/main" id="{013519E0-E121-4D46-B5A6-CCF6F93EF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675" y="133350"/>
            <a:ext cx="919163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ＭＳ 明朝" panose="02020609040205080304" pitchFamily="17" charset="-128"/>
                <a:ea typeface="ＭＳ 明朝" panose="02020609040205080304" pitchFamily="17" charset="-128"/>
              </a:rPr>
              <a:t>別紙４</a:t>
            </a:r>
          </a:p>
        </p:txBody>
      </p:sp>
      <p:sp>
        <p:nvSpPr>
          <p:cNvPr id="6154" name="テキスト ボックス 1">
            <a:extLst>
              <a:ext uri="{FF2B5EF4-FFF2-40B4-BE49-F238E27FC236}">
                <a16:creationId xmlns:a16="http://schemas.microsoft.com/office/drawing/2014/main" id="{2B1CAB19-DD02-4375-AF57-F073ADB32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2600" y="3297238"/>
            <a:ext cx="3598863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別紙２の「１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 （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１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本調査の目的・目標」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より要約してください。</a:t>
            </a:r>
          </a:p>
        </p:txBody>
      </p:sp>
      <p:sp>
        <p:nvSpPr>
          <p:cNvPr id="6155" name="テキスト ボックス 20">
            <a:extLst>
              <a:ext uri="{FF2B5EF4-FFF2-40B4-BE49-F238E27FC236}">
                <a16:creationId xmlns:a16="http://schemas.microsoft.com/office/drawing/2014/main" id="{86D50CF8-E6FE-44B8-8600-63D433A56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7718425"/>
            <a:ext cx="4751387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別紙２の「３ 本事業における調査内容」より要約してください。</a:t>
            </a:r>
          </a:p>
        </p:txBody>
      </p:sp>
      <p:sp>
        <p:nvSpPr>
          <p:cNvPr id="6156" name="テキスト ボックス 27">
            <a:extLst>
              <a:ext uri="{FF2B5EF4-FFF2-40B4-BE49-F238E27FC236}">
                <a16:creationId xmlns:a16="http://schemas.microsoft.com/office/drawing/2014/main" id="{BE7E4DE0-E953-4531-BC91-D7D9B2FB2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5284788"/>
            <a:ext cx="34417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別紙２の「２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本調査の基礎となる研究開発技術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」より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　 要約してください。</a:t>
            </a:r>
          </a:p>
        </p:txBody>
      </p:sp>
      <p:sp>
        <p:nvSpPr>
          <p:cNvPr id="6157" name="AutoShape 4">
            <a:extLst>
              <a:ext uri="{FF2B5EF4-FFF2-40B4-BE49-F238E27FC236}">
                <a16:creationId xmlns:a16="http://schemas.microsoft.com/office/drawing/2014/main" id="{9A0C82D2-C077-45DD-8FF2-7CC563938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446088"/>
            <a:ext cx="5799138" cy="790575"/>
          </a:xfrm>
          <a:prstGeom prst="horizontalScroll">
            <a:avLst>
              <a:gd name="adj" fmla="val 12500"/>
            </a:avLst>
          </a:prstGeom>
          <a:solidFill>
            <a:srgbClr val="DBEEF4"/>
          </a:solidFill>
          <a:ln w="9525" algn="ctr">
            <a:solidFill>
              <a:srgbClr val="0F253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東京大学先端科学技術研究センター  ●●●     ●●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株式会社 ●●●●●　　　　　　</a:t>
            </a:r>
            <a:r>
              <a:rPr lang="ja-JP" altLang="en-US" sz="1200">
                <a:latin typeface="Arial" panose="020B0604020202020204" pitchFamily="34" charset="0"/>
              </a:rPr>
              <a:t>（代表者名　◯◯◯　　　住所　　◯◯◯　　　　）　</a:t>
            </a:r>
            <a:r>
              <a:rPr lang="ja-JP" altLang="en-US" sz="1400">
                <a:latin typeface="Arial" panose="020B0604020202020204" pitchFamily="34" charset="0"/>
              </a:rPr>
              <a:t>　　　　　</a:t>
            </a:r>
          </a:p>
        </p:txBody>
      </p:sp>
      <p:sp>
        <p:nvSpPr>
          <p:cNvPr id="6158" name="正方形/長方形 22">
            <a:extLst>
              <a:ext uri="{FF2B5EF4-FFF2-40B4-BE49-F238E27FC236}">
                <a16:creationId xmlns:a16="http://schemas.microsoft.com/office/drawing/2014/main" id="{04970FCA-0E8E-408B-935E-0B4569105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3629025"/>
            <a:ext cx="2735262" cy="1439863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イメージ図や写真・イラストなど</a:t>
            </a:r>
          </a:p>
        </p:txBody>
      </p:sp>
      <p:sp>
        <p:nvSpPr>
          <p:cNvPr id="6159" name="正方形/長方形 22">
            <a:extLst>
              <a:ext uri="{FF2B5EF4-FFF2-40B4-BE49-F238E27FC236}">
                <a16:creationId xmlns:a16="http://schemas.microsoft.com/office/drawing/2014/main" id="{E50FF2E0-51CD-473F-8C08-7C1A0ADBF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5919788"/>
            <a:ext cx="2735262" cy="1439862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イメージ図や写真・イラストなど</a:t>
            </a:r>
          </a:p>
        </p:txBody>
      </p:sp>
      <p:sp>
        <p:nvSpPr>
          <p:cNvPr id="6160" name="正方形/長方形 22">
            <a:extLst>
              <a:ext uri="{FF2B5EF4-FFF2-40B4-BE49-F238E27FC236}">
                <a16:creationId xmlns:a16="http://schemas.microsoft.com/office/drawing/2014/main" id="{3B1D1604-188C-43D8-8407-9B7702B7B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913" y="8266113"/>
            <a:ext cx="2735262" cy="1439862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イメージ図や写真・イラストなど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​​テーマ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575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ＭＳ Ｐゴシック</vt:lpstr>
      <vt:lpstr>Calibri</vt:lpstr>
      <vt:lpstr>ＭＳ 明朝</vt:lpstr>
      <vt:lpstr>Office ​​テーマ</vt:lpstr>
      <vt:lpstr>1_Office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6</cp:revision>
  <cp:lastPrinted>2020-05-07T10:48:09Z</cp:lastPrinted>
  <dcterms:created xsi:type="dcterms:W3CDTF">2007-11-02T08:47:49Z</dcterms:created>
  <dcterms:modified xsi:type="dcterms:W3CDTF">2020-05-08T01:21:17Z</dcterms:modified>
  <cp:category/>
</cp:coreProperties>
</file>