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80" r:id="rId2"/>
    <p:sldMasterId id="2147483803" r:id="rId3"/>
  </p:sldMasterIdLst>
  <p:notesMasterIdLst>
    <p:notesMasterId r:id="rId5"/>
  </p:notesMasterIdLst>
  <p:handoutMasterIdLst>
    <p:handoutMasterId r:id="rId6"/>
  </p:handoutMasterIdLst>
  <p:sldIdLst>
    <p:sldId id="268" r:id="rId4"/>
  </p:sldIdLst>
  <p:sldSz cx="6858000" cy="9906000" type="A4"/>
  <p:notesSz cx="6807200" cy="9939338"/>
  <p:custDataLst>
    <p:tags r:id="rId7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6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" name="Rectangle 2">
            <a:extLst>
              <a:ext uri="{FF2B5EF4-FFF2-40B4-BE49-F238E27FC236}">
                <a16:creationId xmlns:a16="http://schemas.microsoft.com/office/drawing/2014/main" id="{A1D69BC8-BFC4-4025-8F82-4C485EFEC9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1" tIns="46117" rIns="92231" bIns="46117" numCol="1" anchor="t" anchorCtr="0" compatLnSpc="1">
            <a:prstTxWarp prst="textNoShape">
              <a:avLst/>
            </a:prstTxWarp>
          </a:bodyPr>
          <a:lstStyle>
            <a:lvl1pPr eaLnBrk="0" hangingPunct="0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254" name="Rectangle 3">
            <a:extLst>
              <a:ext uri="{FF2B5EF4-FFF2-40B4-BE49-F238E27FC236}">
                <a16:creationId xmlns:a16="http://schemas.microsoft.com/office/drawing/2014/main" id="{E7FAD842-51AD-4CF0-BBEA-A09FC8CA1F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273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1" tIns="46117" rIns="92231" bIns="461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255" name="Rectangle 4">
            <a:extLst>
              <a:ext uri="{FF2B5EF4-FFF2-40B4-BE49-F238E27FC236}">
                <a16:creationId xmlns:a16="http://schemas.microsoft.com/office/drawing/2014/main" id="{37FF744F-B127-4ACC-BACE-BB595752FC9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1" tIns="46117" rIns="92231" bIns="46117" numCol="1" anchor="b" anchorCtr="0" compatLnSpc="1">
            <a:prstTxWarp prst="textNoShape">
              <a:avLst/>
            </a:prstTxWarp>
          </a:bodyPr>
          <a:lstStyle>
            <a:lvl1pPr eaLnBrk="0" hangingPunct="0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256" name="Rectangle 5">
            <a:extLst>
              <a:ext uri="{FF2B5EF4-FFF2-40B4-BE49-F238E27FC236}">
                <a16:creationId xmlns:a16="http://schemas.microsoft.com/office/drawing/2014/main" id="{06C29B06-AC3E-4832-A604-EE67D2914E4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42450"/>
            <a:ext cx="29273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1" tIns="46117" rIns="92231" bIns="46117" numCol="1" anchor="b" anchorCtr="0" compatLnSpc="1">
            <a:prstTxWarp prst="textNoShape">
              <a:avLst/>
            </a:prstTxWarp>
          </a:bodyPr>
          <a:lstStyle>
            <a:lvl1pPr algn="r" defTabSz="919153">
              <a:buSzPct val="100000"/>
              <a:defRPr sz="1200"/>
            </a:lvl1pPr>
          </a:lstStyle>
          <a:p>
            <a:pPr>
              <a:defRPr/>
            </a:pPr>
            <a:fld id="{55DE18A3-A875-4380-9814-4DEF1D2541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1" name="ヘッダー プレースホルダー 1">
            <a:extLst>
              <a:ext uri="{FF2B5EF4-FFF2-40B4-BE49-F238E27FC236}">
                <a16:creationId xmlns:a16="http://schemas.microsoft.com/office/drawing/2014/main" id="{0389F4AA-DA68-4A36-84B5-BA63AA9C7A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63" tIns="45731" rIns="91463" bIns="45731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22" name="日付プレースホルダー 2">
            <a:extLst>
              <a:ext uri="{FF2B5EF4-FFF2-40B4-BE49-F238E27FC236}">
                <a16:creationId xmlns:a16="http://schemas.microsoft.com/office/drawing/2014/main" id="{2581A8D5-140F-41AD-BE27-C56D00D33FA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63" tIns="45731" rIns="91463" bIns="457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/>
            </a:lvl1pPr>
          </a:lstStyle>
          <a:p>
            <a:pPr>
              <a:defRPr/>
            </a:pPr>
            <a:fld id="{10A3A746-BA7A-4910-B493-F1918D93CD32}" type="datetime1">
              <a:rPr lang="ja-JP" altLang="en-US"/>
              <a:pPr>
                <a:defRPr/>
              </a:pPr>
              <a:t>2020/5/8</a:t>
            </a:fld>
            <a:endParaRPr lang="ja-JP" altLang="en-US"/>
          </a:p>
        </p:txBody>
      </p:sp>
      <p:sp>
        <p:nvSpPr>
          <p:cNvPr id="6148" name="スライド イメージ プレースホルダー 3">
            <a:extLst>
              <a:ext uri="{FF2B5EF4-FFF2-40B4-BE49-F238E27FC236}">
                <a16:creationId xmlns:a16="http://schemas.microsoft.com/office/drawing/2014/main" id="{1B73C120-6DF2-4175-AAC1-B4BC183A496F}"/>
              </a:ext>
            </a:extLst>
          </p:cNvPr>
          <p:cNvSpPr>
            <a:spLocks noChangeArrowheads="1"/>
          </p:cNvSpPr>
          <p:nvPr>
            <p:ph type="sldImg" idx="2"/>
          </p:nvPr>
        </p:nvSpPr>
        <p:spPr bwMode="auto">
          <a:xfrm>
            <a:off x="2114550" y="746125"/>
            <a:ext cx="2578100" cy="3725863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24" name="ノート プレースホルダー 4">
            <a:extLst>
              <a:ext uri="{FF2B5EF4-FFF2-40B4-BE49-F238E27FC236}">
                <a16:creationId xmlns:a16="http://schemas.microsoft.com/office/drawing/2014/main" id="{D425CC76-25EC-4FD5-9032-3458BD96B4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1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63" tIns="45731" rIns="91463" bIns="457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 noProof="0"/>
              <a:t>マスター テキストの書式設定</a:t>
            </a:r>
          </a:p>
          <a:p>
            <a:pPr lvl="1"/>
            <a:r>
              <a:rPr lang="ja-JP" altLang="ru-RU" noProof="0"/>
              <a:t>第 </a:t>
            </a:r>
            <a:r>
              <a:rPr lang="ru-RU" altLang="ja-JP" noProof="0"/>
              <a:t>2 </a:t>
            </a:r>
            <a:r>
              <a:rPr lang="ja-JP" altLang="ru-RU" noProof="0"/>
              <a:t>レベル</a:t>
            </a:r>
          </a:p>
          <a:p>
            <a:pPr lvl="2"/>
            <a:r>
              <a:rPr lang="ja-JP" altLang="ru-RU" noProof="0"/>
              <a:t>第 </a:t>
            </a:r>
            <a:r>
              <a:rPr lang="ru-RU" altLang="ja-JP" noProof="0"/>
              <a:t>3 </a:t>
            </a:r>
            <a:r>
              <a:rPr lang="ja-JP" altLang="ru-RU" noProof="0"/>
              <a:t>レベル</a:t>
            </a:r>
          </a:p>
          <a:p>
            <a:pPr lvl="3"/>
            <a:r>
              <a:rPr lang="ja-JP" altLang="ru-RU" noProof="0"/>
              <a:t>第 </a:t>
            </a:r>
            <a:r>
              <a:rPr lang="ru-RU" altLang="ja-JP" noProof="0"/>
              <a:t>4 </a:t>
            </a:r>
            <a:r>
              <a:rPr lang="ja-JP" altLang="ru-RU" noProof="0"/>
              <a:t>レベル</a:t>
            </a:r>
          </a:p>
          <a:p>
            <a:pPr lvl="4"/>
            <a:r>
              <a:rPr lang="ja-JP" altLang="ru-RU" noProof="0"/>
              <a:t>第 </a:t>
            </a:r>
            <a:r>
              <a:rPr lang="ru-RU" altLang="ja-JP" noProof="0"/>
              <a:t>5 </a:t>
            </a:r>
            <a:r>
              <a:rPr lang="ja-JP" altLang="ru-RU" noProof="0"/>
              <a:t>レベル</a:t>
            </a:r>
          </a:p>
        </p:txBody>
      </p:sp>
      <p:sp>
        <p:nvSpPr>
          <p:cNvPr id="7225" name="フッター プレースホルダー 5">
            <a:extLst>
              <a:ext uri="{FF2B5EF4-FFF2-40B4-BE49-F238E27FC236}">
                <a16:creationId xmlns:a16="http://schemas.microsoft.com/office/drawing/2014/main" id="{82522B33-EE9D-45B6-8618-45A937EBFA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63" tIns="45731" rIns="91463" bIns="45731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26" name="スライド番号プレースホルダー 6">
            <a:extLst>
              <a:ext uri="{FF2B5EF4-FFF2-40B4-BE49-F238E27FC236}">
                <a16:creationId xmlns:a16="http://schemas.microsoft.com/office/drawing/2014/main" id="{A93F63E7-C3C7-4A67-B90D-CE6C06B83D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63" tIns="45731" rIns="91463" bIns="457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/>
            </a:lvl1pPr>
          </a:lstStyle>
          <a:p>
            <a:pPr>
              <a:defRPr/>
            </a:pPr>
            <a:fld id="{CBC6DB5A-0CCB-4D55-BCA4-2CAAFCE677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7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ru-RU" noProof="0"/>
              <a:t>マスター タイトルの書式設定</a:t>
            </a:r>
          </a:p>
        </p:txBody>
      </p:sp>
      <p:sp>
        <p:nvSpPr>
          <p:cNvPr id="4118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ja-JP" altLang="ru-RU" noProof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505AB6-4EDE-4ED0-AA26-60AAF2B659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0DC43C-4B7B-49AC-BAC0-63AEF051E5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4BD066-3DB2-44DB-8FCE-1E8F0CAE5B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6A0EB4E-6AD2-44F4-A807-99F0824224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5944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B3CEA0-7496-4D63-992F-4E8FB114C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355F60-3AD3-426F-98D3-B2AE0BCDE4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5F9BF1-1DEA-4B58-9A68-AEC90D8A54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073BC-5557-4203-A4A0-91DE6407B6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431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4A091B-898D-4057-818B-935C215D8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7331D4-F3A8-4D1E-9E7F-BB81941314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045744-13FC-4D81-A8E5-3147A7BE53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84B0C-6A3D-4D11-9A60-C0C5C0D17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5073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8042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54821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83085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34966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79612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79436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0688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2203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139BC-A216-49F4-BF85-EBC7F240BE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1A91F4-5BC8-473C-A949-CBC7A61294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2E536B-29A8-4549-ABDD-3217F02F7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E5430-B693-4DDC-B2D8-A1AEB3922A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08855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243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87693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314412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8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ru-RU" noProof="0"/>
              <a:t>マスター タイトルの書式設定</a:t>
            </a:r>
          </a:p>
        </p:txBody>
      </p:sp>
      <p:sp>
        <p:nvSpPr>
          <p:cNvPr id="5149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ja-JP" altLang="ru-RU" noProof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247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726625-35A5-46AA-B4F9-E0E2C4D128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3794CD-EA30-48DB-B2F4-B75E330F14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C681A-A6BE-4685-A472-9DEF449047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BC63C-6210-4F2E-9E4A-647207C11B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5849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2BB801-F70C-431D-A02F-B170A73B28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E45751-A3F1-4411-8257-82FDB7B2C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7CD128-7D03-4A2F-B5BF-4C426B2738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745C3-5C86-41AC-822E-AA35458757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02367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E886538-713B-4C39-87F6-9A6FB28E56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7F50F71-24E1-4FAC-BB19-8532142BDC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7EDAC27-041E-41BB-9312-AE5B23684E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031C3-4870-4D82-9523-CF2BE8150E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08624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C7E1978-98ED-4AD1-9EED-EA70C9D76F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C84A8466-7604-48C2-BB10-B43DE7A954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D36A8AD8-9733-495B-B596-FB8463CEF6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A2A88-4628-42B2-8626-A36A97D0D7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63754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4848ACD-98DB-4C9D-A954-3745ACF503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DA31E1B6-25D7-4640-9D2A-B6A5B498A9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68B61280-8CDA-4230-BF10-49029350A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F1599-AF53-4AA1-AEEE-966A1F9F41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18736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9475EF3-9ED5-40BA-BAD4-2DB46747B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A13FFEE-82BD-4455-8EE1-A40FF8F80C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31698C7-B824-47F3-9464-348B378EDB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C50A5-AF36-4C47-BA6E-25EA63A497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552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7C77B-3F6A-4EDA-A28C-DBAB60191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D74A9B-88A5-45BD-B8AF-DC2859CCDC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B67FAF-8B59-4DB1-9070-337C558C9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FED46-E477-4C80-BE2A-FD76E0BD74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96519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AFE9602-CD5D-4B0D-9578-17C1640BF4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6F244DD-483E-4445-A5C1-A31F6753A4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33FE8E1-D5B5-4B62-A1CD-C8D4347301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3B60E-951D-414B-90DE-81D88C570E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26797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09E1673-914D-461F-B00A-FC24481048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D603604-75B2-4C2A-8D87-44A3E40CB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6EC686F-8883-49B5-8FB6-6EECC799D9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65184-8D6A-487B-8EF6-FAF2A2C7DC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4844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91930F-055D-46A4-A1C0-5346645CA6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871BB6-237C-4D4B-B37C-130A30655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DD5EB1-7F69-464C-A6C1-8A78A4CBDA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D874F-92AD-4785-9586-CCEBBD4634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73060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8A865F-C0A2-4BB3-A211-BFBA163757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8A6425-6343-4F53-8D59-A7B07E3BB4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E23EEE-57EC-45B0-99E6-809445505C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F3AE8-5F22-4BFC-B26B-BC7B760EC4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254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E1E7846-5A64-4BF2-AD6B-836969E2B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E0D181E-E8EE-424C-93EC-DC3E2153F5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14572BA-00E9-4F7F-9709-9EF8C750E6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1C534-3B7B-4F3C-B5F8-A674310167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739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A7A1539-7141-4660-A2B2-7943B06775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A38B461F-27D5-449A-B548-B9CB98284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CE970C7-FB93-4765-BA6C-48FFFB9848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A15FB-9C22-42E2-8F13-E132E4E28D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270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E0AE3C6-0345-4B74-A772-ACBB48452C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6A7E3F93-7971-4CC5-A5E4-0D41DE45F1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1EF7517E-ABBC-4848-A688-9E2E0BA996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01AFE-816C-4A4B-AAEF-5BAA9CB40B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862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B51D85C-07C5-4E5D-842C-44BDD41B98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443D00D-57D5-4D5B-BC24-BD409D0E71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A650478-A60C-448A-99E5-BDADC434B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53536-B942-4EDD-A978-3134771702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521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C04C8B5-E664-46A4-96DB-6EA81D9A4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1A75EBC-CFFD-44DA-A413-E77150C22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24AEAFD-3E15-441E-ABB8-DBC14F149F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56685-0C6A-44E6-ADD7-4A6DE7ED7A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622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76872F8-6485-4E3E-BC06-69274808B6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88D7C19-5B76-40F3-B082-65B23E2C3F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EF6FBBB-36C9-4B5A-B68C-5800B5F95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D9F9A-F00C-48E1-A0BB-4751A6ACE2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713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C8081FB-FC41-4F77-9E88-1C35CD1758F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08DC7221-9B24-4E5E-A9D4-9FFE00A16F9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テキストの書式設定</a:t>
            </a:r>
          </a:p>
          <a:p>
            <a:pPr lvl="1"/>
            <a:r>
              <a:rPr lang="ja-JP" altLang="ru-RU"/>
              <a:t>第 </a:t>
            </a:r>
            <a:r>
              <a:rPr lang="ru-RU" altLang="ja-JP"/>
              <a:t>2 </a:t>
            </a:r>
            <a:r>
              <a:rPr lang="ja-JP" altLang="ru-RU"/>
              <a:t>レベル</a:t>
            </a:r>
          </a:p>
          <a:p>
            <a:pPr lvl="2"/>
            <a:r>
              <a:rPr lang="ja-JP" altLang="ru-RU"/>
              <a:t>第 </a:t>
            </a:r>
            <a:r>
              <a:rPr lang="ru-RU" altLang="ja-JP"/>
              <a:t>3 </a:t>
            </a:r>
            <a:r>
              <a:rPr lang="ja-JP" altLang="ru-RU"/>
              <a:t>レベル</a:t>
            </a:r>
          </a:p>
          <a:p>
            <a:pPr lvl="3"/>
            <a:r>
              <a:rPr lang="ja-JP" altLang="ru-RU"/>
              <a:t>第 </a:t>
            </a:r>
            <a:r>
              <a:rPr lang="ru-RU" altLang="ja-JP"/>
              <a:t>4 </a:t>
            </a:r>
            <a:r>
              <a:rPr lang="ja-JP" altLang="ru-RU"/>
              <a:t>レベル</a:t>
            </a:r>
          </a:p>
          <a:p>
            <a:pPr lvl="4"/>
            <a:r>
              <a:rPr lang="ja-JP" altLang="ru-RU"/>
              <a:t>第 </a:t>
            </a:r>
            <a:r>
              <a:rPr lang="ru-RU" altLang="ja-JP"/>
              <a:t>5 </a:t>
            </a:r>
            <a:r>
              <a:rPr lang="ja-JP" altLang="ru-RU"/>
              <a:t>レベル</a:t>
            </a:r>
          </a:p>
        </p:txBody>
      </p:sp>
      <p:sp>
        <p:nvSpPr>
          <p:cNvPr id="1029" name="日付プレースホルダー 3">
            <a:extLst>
              <a:ext uri="{FF2B5EF4-FFF2-40B4-BE49-F238E27FC236}">
                <a16:creationId xmlns:a16="http://schemas.microsoft.com/office/drawing/2014/main" id="{DED19132-E7C5-4FEC-8206-2A9CCA386D8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フッター プレースホルダー 4">
            <a:extLst>
              <a:ext uri="{FF2B5EF4-FFF2-40B4-BE49-F238E27FC236}">
                <a16:creationId xmlns:a16="http://schemas.microsoft.com/office/drawing/2014/main" id="{FBC2A9F9-7451-4507-8A32-7BE1FC4B6C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1" name="スライド番号プレースホルダー 5">
            <a:extLst>
              <a:ext uri="{FF2B5EF4-FFF2-40B4-BE49-F238E27FC236}">
                <a16:creationId xmlns:a16="http://schemas.microsoft.com/office/drawing/2014/main" id="{244C1275-EF79-4ECA-A6C1-335147F10E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5742250-A0FD-4CC5-A704-5D6578091B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>
            <a:extLst>
              <a:ext uri="{FF2B5EF4-FFF2-40B4-BE49-F238E27FC236}">
                <a16:creationId xmlns:a16="http://schemas.microsoft.com/office/drawing/2014/main" id="{F57B8E3A-6E9B-41BF-A7B3-6F91FA2D722C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タイトルの書式設定</a:t>
            </a:r>
          </a:p>
        </p:txBody>
      </p:sp>
      <p:sp>
        <p:nvSpPr>
          <p:cNvPr id="2051" name="テキスト プレースホルダー 2">
            <a:extLst>
              <a:ext uri="{FF2B5EF4-FFF2-40B4-BE49-F238E27FC236}">
                <a16:creationId xmlns:a16="http://schemas.microsoft.com/office/drawing/2014/main" id="{21E1190D-6F26-4AF2-88DA-52858C26232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テキストの書式設定</a:t>
            </a:r>
          </a:p>
          <a:p>
            <a:pPr lvl="1"/>
            <a:r>
              <a:rPr lang="ja-JP" altLang="ru-RU"/>
              <a:t>第 </a:t>
            </a:r>
            <a:r>
              <a:rPr lang="ru-RU" altLang="ja-JP"/>
              <a:t>2 </a:t>
            </a:r>
            <a:r>
              <a:rPr lang="ja-JP" altLang="ru-RU"/>
              <a:t>レベル</a:t>
            </a:r>
          </a:p>
          <a:p>
            <a:pPr lvl="2"/>
            <a:r>
              <a:rPr lang="ja-JP" altLang="ru-RU"/>
              <a:t>第 </a:t>
            </a:r>
            <a:r>
              <a:rPr lang="ru-RU" altLang="ja-JP"/>
              <a:t>3 </a:t>
            </a:r>
            <a:r>
              <a:rPr lang="ja-JP" altLang="ru-RU"/>
              <a:t>レベル</a:t>
            </a:r>
          </a:p>
          <a:p>
            <a:pPr lvl="3"/>
            <a:r>
              <a:rPr lang="ja-JP" altLang="ru-RU"/>
              <a:t>第 </a:t>
            </a:r>
            <a:r>
              <a:rPr lang="ru-RU" altLang="ja-JP"/>
              <a:t>4 </a:t>
            </a:r>
            <a:r>
              <a:rPr lang="ja-JP" altLang="ru-RU"/>
              <a:t>レベル</a:t>
            </a:r>
          </a:p>
          <a:p>
            <a:pPr lvl="4"/>
            <a:r>
              <a:rPr lang="ja-JP" altLang="ru-RU"/>
              <a:t>第 </a:t>
            </a:r>
            <a:r>
              <a:rPr lang="ru-RU" altLang="ja-JP"/>
              <a:t>5 </a:t>
            </a:r>
            <a:r>
              <a:rPr lang="ja-JP" altLang="ru-RU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ー 1">
            <a:extLst>
              <a:ext uri="{FF2B5EF4-FFF2-40B4-BE49-F238E27FC236}">
                <a16:creationId xmlns:a16="http://schemas.microsoft.com/office/drawing/2014/main" id="{315D3218-3D15-4FF2-BDE4-43C133A5EF0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タイトルの書式設定</a:t>
            </a:r>
          </a:p>
        </p:txBody>
      </p:sp>
      <p:sp>
        <p:nvSpPr>
          <p:cNvPr id="3075" name="テキスト プレースホルダー 2">
            <a:extLst>
              <a:ext uri="{FF2B5EF4-FFF2-40B4-BE49-F238E27FC236}">
                <a16:creationId xmlns:a16="http://schemas.microsoft.com/office/drawing/2014/main" id="{946108E8-7EE5-4048-8FB0-1E930D60E72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テキストの書式設定</a:t>
            </a:r>
          </a:p>
          <a:p>
            <a:pPr lvl="1"/>
            <a:r>
              <a:rPr lang="ja-JP" altLang="ru-RU"/>
              <a:t>第 </a:t>
            </a:r>
            <a:r>
              <a:rPr lang="ru-RU" altLang="ja-JP"/>
              <a:t>2 </a:t>
            </a:r>
            <a:r>
              <a:rPr lang="ja-JP" altLang="ru-RU"/>
              <a:t>レベル</a:t>
            </a:r>
          </a:p>
          <a:p>
            <a:pPr lvl="2"/>
            <a:r>
              <a:rPr lang="ja-JP" altLang="ru-RU"/>
              <a:t>第 </a:t>
            </a:r>
            <a:r>
              <a:rPr lang="ru-RU" altLang="ja-JP"/>
              <a:t>3 </a:t>
            </a:r>
            <a:r>
              <a:rPr lang="ja-JP" altLang="ru-RU"/>
              <a:t>レベル</a:t>
            </a:r>
          </a:p>
          <a:p>
            <a:pPr lvl="3"/>
            <a:r>
              <a:rPr lang="ja-JP" altLang="ru-RU"/>
              <a:t>第 </a:t>
            </a:r>
            <a:r>
              <a:rPr lang="ru-RU" altLang="ja-JP"/>
              <a:t>4 </a:t>
            </a:r>
            <a:r>
              <a:rPr lang="ja-JP" altLang="ru-RU"/>
              <a:t>レベル</a:t>
            </a:r>
          </a:p>
          <a:p>
            <a:pPr lvl="4"/>
            <a:r>
              <a:rPr lang="ja-JP" altLang="ru-RU"/>
              <a:t>第 </a:t>
            </a:r>
            <a:r>
              <a:rPr lang="ru-RU" altLang="ja-JP"/>
              <a:t>5 </a:t>
            </a:r>
            <a:r>
              <a:rPr lang="ja-JP" altLang="ru-RU"/>
              <a:t>レベル</a:t>
            </a:r>
          </a:p>
        </p:txBody>
      </p:sp>
      <p:sp>
        <p:nvSpPr>
          <p:cNvPr id="3088" name="日付プレースホルダー 3">
            <a:extLst>
              <a:ext uri="{FF2B5EF4-FFF2-40B4-BE49-F238E27FC236}">
                <a16:creationId xmlns:a16="http://schemas.microsoft.com/office/drawing/2014/main" id="{118A4ECA-F1BC-4601-9A52-8D1FA2DAAF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buSzPct val="100000"/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9" name="フッター プレースホルダー 4">
            <a:extLst>
              <a:ext uri="{FF2B5EF4-FFF2-40B4-BE49-F238E27FC236}">
                <a16:creationId xmlns:a16="http://schemas.microsoft.com/office/drawing/2014/main" id="{0C4F65DD-19FF-4E2C-815E-085FB250B0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buSzPct val="100000"/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90" name="スライド番号プレースホルダー 5">
            <a:extLst>
              <a:ext uri="{FF2B5EF4-FFF2-40B4-BE49-F238E27FC236}">
                <a16:creationId xmlns:a16="http://schemas.microsoft.com/office/drawing/2014/main" id="{40242B78-9402-4F5F-B32F-B066F349B2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buSzPct val="100000"/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077F3F-CF4C-4F03-ABC7-AA5D0C647C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>
            <a:extLst>
              <a:ext uri="{FF2B5EF4-FFF2-40B4-BE49-F238E27FC236}">
                <a16:creationId xmlns:a16="http://schemas.microsoft.com/office/drawing/2014/main" id="{53F79D99-68BF-4559-B742-EF9E6A368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1187450"/>
            <a:ext cx="6481763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 【</a:t>
            </a:r>
            <a:r>
              <a:rPr lang="ja-JP" altLang="en-US" sz="1800">
                <a:latin typeface="Arial" panose="020B0604020202020204" pitchFamily="34" charset="0"/>
              </a:rPr>
              <a:t>研究テーマ</a:t>
            </a:r>
            <a:r>
              <a:rPr lang="en-US" altLang="ja-JP" sz="1800">
                <a:latin typeface="Arial" panose="020B0604020202020204" pitchFamily="34" charset="0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Arial" panose="020B0604020202020204" pitchFamily="34" charset="0"/>
              </a:rPr>
              <a:t>　・・・・・・・・・・・・・・・・・・・・・・・・・・・・・・・・・・・・・・・・・・・・の開発</a:t>
            </a:r>
            <a:endParaRPr lang="en-US" altLang="ja-JP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概要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・・・・・・・・・・・・・・・・・・・・・・・・・・・・・・・・・・を実施する。（１００字程度）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latin typeface="Arial" panose="020B0604020202020204" pitchFamily="34" charset="0"/>
              </a:rPr>
              <a:t> 【</a:t>
            </a:r>
            <a:r>
              <a:rPr lang="ja-JP" altLang="en-US" sz="1600">
                <a:latin typeface="Arial" panose="020B0604020202020204" pitchFamily="34" charset="0"/>
              </a:rPr>
              <a:t>連携体</a:t>
            </a:r>
            <a:r>
              <a:rPr lang="en-US" altLang="ja-JP" sz="1600">
                <a:latin typeface="Arial" panose="020B0604020202020204" pitchFamily="34" charset="0"/>
              </a:rPr>
              <a:t>】</a:t>
            </a:r>
            <a:r>
              <a:rPr lang="ja-JP" altLang="en-US" sz="1600">
                <a:latin typeface="Arial" panose="020B0604020202020204" pitchFamily="34" charset="0"/>
              </a:rPr>
              <a:t>　㈱〇〇、〇〇大学　　</a:t>
            </a:r>
            <a:r>
              <a:rPr lang="en-US" altLang="ja-JP" sz="1600">
                <a:latin typeface="Arial" panose="020B0604020202020204" pitchFamily="34" charset="0"/>
              </a:rPr>
              <a:t>【</a:t>
            </a:r>
            <a:r>
              <a:rPr lang="ja-JP" altLang="en-US" sz="1600">
                <a:latin typeface="Arial" panose="020B0604020202020204" pitchFamily="34" charset="0"/>
              </a:rPr>
              <a:t>アドバイザー</a:t>
            </a:r>
            <a:r>
              <a:rPr lang="en-US" altLang="ja-JP" sz="1600">
                <a:latin typeface="Arial" panose="020B0604020202020204" pitchFamily="34" charset="0"/>
              </a:rPr>
              <a:t>】</a:t>
            </a:r>
            <a:r>
              <a:rPr lang="ja-JP" altLang="en-US" sz="1600">
                <a:latin typeface="Arial" panose="020B0604020202020204" pitchFamily="34" charset="0"/>
              </a:rPr>
              <a:t>　〇〇大学</a:t>
            </a:r>
          </a:p>
        </p:txBody>
      </p:sp>
      <p:sp>
        <p:nvSpPr>
          <p:cNvPr id="8195" name="Text Box 33">
            <a:extLst>
              <a:ext uri="{FF2B5EF4-FFF2-40B4-BE49-F238E27FC236}">
                <a16:creationId xmlns:a16="http://schemas.microsoft.com/office/drawing/2014/main" id="{29F4DD43-38D9-4C17-94D1-8E2D628A7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6588125"/>
            <a:ext cx="2663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３．研究開発による成果</a:t>
            </a:r>
          </a:p>
        </p:txBody>
      </p:sp>
      <p:sp>
        <p:nvSpPr>
          <p:cNvPr id="8196" name="Text Box 35">
            <a:extLst>
              <a:ext uri="{FF2B5EF4-FFF2-40B4-BE49-F238E27FC236}">
                <a16:creationId xmlns:a16="http://schemas.microsoft.com/office/drawing/2014/main" id="{9FC4A2BB-E7D2-44D1-88F0-5CBDE77FE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5049838"/>
            <a:ext cx="14271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２．研究内容</a:t>
            </a:r>
          </a:p>
        </p:txBody>
      </p:sp>
      <p:sp>
        <p:nvSpPr>
          <p:cNvPr id="8197" name="Text Box 37">
            <a:extLst>
              <a:ext uri="{FF2B5EF4-FFF2-40B4-BE49-F238E27FC236}">
                <a16:creationId xmlns:a16="http://schemas.microsoft.com/office/drawing/2014/main" id="{EF24E38D-4983-4E8A-8C52-095F1F5FA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2738438"/>
            <a:ext cx="213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１．現在の課題</a:t>
            </a:r>
          </a:p>
        </p:txBody>
      </p:sp>
      <p:sp>
        <p:nvSpPr>
          <p:cNvPr id="8198" name="テキスト ボックス 12">
            <a:extLst>
              <a:ext uri="{FF2B5EF4-FFF2-40B4-BE49-F238E27FC236}">
                <a16:creationId xmlns:a16="http://schemas.microsoft.com/office/drawing/2014/main" id="{514BB931-7A15-4FE4-91D7-0F58DA0E5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5435600"/>
            <a:ext cx="63293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企業等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 ・・・・・・・・・・・・・・・・・・・・・・・・・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先端研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 ・・・・・・・・・・・・・・・・・・・・・・・・・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連携体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 ・・・・・・・・・・・・・・・・・・・・・・・・・</a:t>
            </a:r>
          </a:p>
        </p:txBody>
      </p:sp>
      <p:sp>
        <p:nvSpPr>
          <p:cNvPr id="8199" name="テキスト ボックス 144">
            <a:extLst>
              <a:ext uri="{FF2B5EF4-FFF2-40B4-BE49-F238E27FC236}">
                <a16:creationId xmlns:a16="http://schemas.microsoft.com/office/drawing/2014/main" id="{5978E1F8-BB07-4775-AE6B-1A845F679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838" y="7019925"/>
            <a:ext cx="3609975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・・・・・・・・・・・・・・・・・・・・・・・・・</a:t>
            </a:r>
            <a:br>
              <a:rPr lang="en-US" altLang="ja-JP" sz="1600">
                <a:latin typeface="ＭＳ Ｐゴシック" panose="020B0600070205080204" pitchFamily="50" charset="-128"/>
              </a:rPr>
            </a:br>
            <a:r>
              <a:rPr lang="en-US" altLang="ja-JP" sz="1600">
                <a:latin typeface="ＭＳ Ｐゴシック" panose="020B0600070205080204" pitchFamily="50" charset="-128"/>
              </a:rPr>
              <a:t> 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・・・・・・・・・・・・・・・・・・・・・・・・・</a:t>
            </a:r>
          </a:p>
        </p:txBody>
      </p:sp>
      <p:sp>
        <p:nvSpPr>
          <p:cNvPr id="8200" name="テキスト ボックス 144">
            <a:extLst>
              <a:ext uri="{FF2B5EF4-FFF2-40B4-BE49-F238E27FC236}">
                <a16:creationId xmlns:a16="http://schemas.microsoft.com/office/drawing/2014/main" id="{4BC970E0-46D6-49D4-A2C0-AB0B00A9B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063" y="3133725"/>
            <a:ext cx="5832475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・・・・・・・・・・・・・・・・・・・・・・・・・・・・・・・・・・・・・・・・・・・・・・・・・・</a:t>
            </a:r>
          </a:p>
        </p:txBody>
      </p:sp>
      <p:sp>
        <p:nvSpPr>
          <p:cNvPr id="8201" name="Text Box 52">
            <a:extLst>
              <a:ext uri="{FF2B5EF4-FFF2-40B4-BE49-F238E27FC236}">
                <a16:creationId xmlns:a16="http://schemas.microsoft.com/office/drawing/2014/main" id="{FB0DF993-8ACB-4F98-A750-9C05895E0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638" y="92075"/>
            <a:ext cx="917576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>
                <a:latin typeface="ＭＳ 明朝" panose="02020609040205080304" pitchFamily="17" charset="-128"/>
                <a:ea typeface="ＭＳ 明朝" panose="02020609040205080304" pitchFamily="17" charset="-128"/>
              </a:rPr>
              <a:t>別紙４</a:t>
            </a:r>
          </a:p>
        </p:txBody>
      </p:sp>
      <p:sp>
        <p:nvSpPr>
          <p:cNvPr id="8202" name="Text Box 35">
            <a:extLst>
              <a:ext uri="{FF2B5EF4-FFF2-40B4-BE49-F238E27FC236}">
                <a16:creationId xmlns:a16="http://schemas.microsoft.com/office/drawing/2014/main" id="{67B93F23-96C1-46D6-B871-36A96DE74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0" y="7978775"/>
            <a:ext cx="14271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４．販売先等</a:t>
            </a:r>
          </a:p>
        </p:txBody>
      </p:sp>
      <p:sp>
        <p:nvSpPr>
          <p:cNvPr id="8203" name="テキスト ボックス 12">
            <a:extLst>
              <a:ext uri="{FF2B5EF4-FFF2-40B4-BE49-F238E27FC236}">
                <a16:creationId xmlns:a16="http://schemas.microsoft.com/office/drawing/2014/main" id="{0C7C7F9F-2CAA-46DF-AD23-5B0188BA9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8394700"/>
            <a:ext cx="3835400" cy="145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製品の名称：・・・・・・・・・・・・・・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販売先： 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価格： 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数量： 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販売開始：令和〇〇年〇月頃（予定）</a:t>
            </a:r>
          </a:p>
        </p:txBody>
      </p:sp>
      <p:sp>
        <p:nvSpPr>
          <p:cNvPr id="8204" name="テキスト ボックス 1">
            <a:extLst>
              <a:ext uri="{FF2B5EF4-FFF2-40B4-BE49-F238E27FC236}">
                <a16:creationId xmlns:a16="http://schemas.microsoft.com/office/drawing/2014/main" id="{D875484A-65FF-4ECE-93C3-61AC3A806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2738438"/>
            <a:ext cx="4751388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別紙２の「２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 （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３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研究開発の課題及びその解決方法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」より要約してください。</a:t>
            </a:r>
          </a:p>
        </p:txBody>
      </p:sp>
      <p:sp>
        <p:nvSpPr>
          <p:cNvPr id="8205" name="テキスト ボックス 20">
            <a:extLst>
              <a:ext uri="{FF2B5EF4-FFF2-40B4-BE49-F238E27FC236}">
                <a16:creationId xmlns:a16="http://schemas.microsoft.com/office/drawing/2014/main" id="{14A0B073-7BA6-470A-9EFD-50D74D3BA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6553200"/>
            <a:ext cx="4751388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別紙２の「２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（１）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研究開発の目標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」より要約してください。</a:t>
            </a:r>
          </a:p>
        </p:txBody>
      </p:sp>
      <p:sp>
        <p:nvSpPr>
          <p:cNvPr id="8206" name="正方形/長方形 19">
            <a:extLst>
              <a:ext uri="{FF2B5EF4-FFF2-40B4-BE49-F238E27FC236}">
                <a16:creationId xmlns:a16="http://schemas.microsoft.com/office/drawing/2014/main" id="{6364248B-775F-4781-89E5-E1CA5D3FF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88" y="3819525"/>
            <a:ext cx="2693987" cy="1098550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研究開発前の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写真や図など</a:t>
            </a:r>
          </a:p>
        </p:txBody>
      </p:sp>
      <p:sp>
        <p:nvSpPr>
          <p:cNvPr id="8207" name="正方形/長方形 19">
            <a:extLst>
              <a:ext uri="{FF2B5EF4-FFF2-40B4-BE49-F238E27FC236}">
                <a16:creationId xmlns:a16="http://schemas.microsoft.com/office/drawing/2014/main" id="{54AA41D4-CD31-4CB9-B332-556052ED9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3819525"/>
            <a:ext cx="2693987" cy="1098550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研究開発後の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写真や図など</a:t>
            </a:r>
          </a:p>
        </p:txBody>
      </p:sp>
      <p:sp>
        <p:nvSpPr>
          <p:cNvPr id="8208" name="右矢印 2">
            <a:extLst>
              <a:ext uri="{FF2B5EF4-FFF2-40B4-BE49-F238E27FC236}">
                <a16:creationId xmlns:a16="http://schemas.microsoft.com/office/drawing/2014/main" id="{B93E0C92-A4B2-43BB-B4EC-F42A33ADC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4850" y="3890963"/>
            <a:ext cx="450850" cy="92233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</a:endParaRPr>
          </a:p>
        </p:txBody>
      </p:sp>
      <p:sp>
        <p:nvSpPr>
          <p:cNvPr id="8209" name="テキスト ボックス 26">
            <a:extLst>
              <a:ext uri="{FF2B5EF4-FFF2-40B4-BE49-F238E27FC236}">
                <a16:creationId xmlns:a16="http://schemas.microsoft.com/office/drawing/2014/main" id="{09E93B5F-16EE-4115-8AFC-2A3BF5EE2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7975600"/>
            <a:ext cx="4752975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別紙２の「４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研究開発の事業化計画」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より要約してください。</a:t>
            </a:r>
          </a:p>
        </p:txBody>
      </p:sp>
      <p:sp>
        <p:nvSpPr>
          <p:cNvPr id="8210" name="テキスト ボックス 27">
            <a:extLst>
              <a:ext uri="{FF2B5EF4-FFF2-40B4-BE49-F238E27FC236}">
                <a16:creationId xmlns:a16="http://schemas.microsoft.com/office/drawing/2014/main" id="{8C7B0B65-9B65-4667-AF57-6A415C57A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5084763"/>
            <a:ext cx="4752975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別紙２の「２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 （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３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研究開発の課題及びその解決方法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」より要約してください。</a:t>
            </a:r>
          </a:p>
        </p:txBody>
      </p:sp>
      <p:sp>
        <p:nvSpPr>
          <p:cNvPr id="8211" name="正方形/長方形 19">
            <a:extLst>
              <a:ext uri="{FF2B5EF4-FFF2-40B4-BE49-F238E27FC236}">
                <a16:creationId xmlns:a16="http://schemas.microsoft.com/office/drawing/2014/main" id="{30DC191A-2BC9-40A4-A71A-5ED47F100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1163" y="8394700"/>
            <a:ext cx="2362200" cy="1368425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製品のイメージ</a:t>
            </a:r>
          </a:p>
        </p:txBody>
      </p:sp>
      <p:sp>
        <p:nvSpPr>
          <p:cNvPr id="8212" name="AutoShape 4">
            <a:extLst>
              <a:ext uri="{FF2B5EF4-FFF2-40B4-BE49-F238E27FC236}">
                <a16:creationId xmlns:a16="http://schemas.microsoft.com/office/drawing/2014/main" id="{FA8C98B1-60E3-49BC-8A38-A642C9756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" y="334963"/>
            <a:ext cx="5799138" cy="790575"/>
          </a:xfrm>
          <a:prstGeom prst="horizontalScroll">
            <a:avLst>
              <a:gd name="adj" fmla="val 12500"/>
            </a:avLst>
          </a:prstGeom>
          <a:solidFill>
            <a:srgbClr val="DBEEF4"/>
          </a:solidFill>
          <a:ln w="9525" algn="ctr">
            <a:solidFill>
              <a:srgbClr val="0F253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東京大学先端科学技術研究センター  ●●●     ●●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株式会社 ●●●●●　　　　　　</a:t>
            </a:r>
            <a:r>
              <a:rPr lang="ja-JP" altLang="en-US" sz="1200">
                <a:latin typeface="Arial" panose="020B0604020202020204" pitchFamily="34" charset="0"/>
              </a:rPr>
              <a:t>（代表者名　◯◯◯　　　住所　　◯◯◯　　　　）　</a:t>
            </a:r>
            <a:r>
              <a:rPr lang="ja-JP" altLang="en-US" sz="1400">
                <a:latin typeface="Arial" panose="020B0604020202020204" pitchFamily="34" charset="0"/>
              </a:rPr>
              <a:t>　　　　　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​​テーマ">
  <a:themeElements>
    <a:clrScheme name="Office ​​テーマ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​​テーマ 1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660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Calibri</vt:lpstr>
      <vt:lpstr>ＭＳ 明朝</vt:lpstr>
      <vt:lpstr>Office ​​テーマ</vt:lpstr>
      <vt:lpstr>1_Office ​​テーマ</vt:lpstr>
      <vt:lpstr>2_Office ​​テーマ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5</cp:revision>
  <cp:lastPrinted>2020-05-07T10:32:20Z</cp:lastPrinted>
  <dcterms:created xsi:type="dcterms:W3CDTF">2007-11-02T08:47:49Z</dcterms:created>
  <dcterms:modified xsi:type="dcterms:W3CDTF">2020-05-08T01:22:14Z</dcterms:modified>
  <cp:category/>
</cp:coreProperties>
</file>