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32" r:id="rId2"/>
  </p:sldMasterIdLst>
  <p:notesMasterIdLst>
    <p:notesMasterId r:id="rId4"/>
  </p:notesMasterIdLst>
  <p:handoutMasterIdLst>
    <p:handoutMasterId r:id="rId5"/>
  </p:handoutMasterIdLst>
  <p:sldIdLst>
    <p:sldId id="267" r:id="rId3"/>
  </p:sldIdLst>
  <p:sldSz cx="6858000" cy="9906000" type="A4"/>
  <p:notesSz cx="6807200" cy="9939338"/>
  <p:custDataLst>
    <p:tags r:id="rId6"/>
  </p:custDataLst>
  <p:defaultTextStyle>
    <a:defPPr>
      <a:defRPr lang="ja-JP"/>
    </a:defPPr>
    <a:lvl1pPr algn="l" rtl="0" fontAlgn="base">
      <a:spcBef>
        <a:spcPct val="0"/>
      </a:spcBef>
      <a:spcAft>
        <a:spcPct val="0"/>
      </a:spcAft>
      <a:buSzPct val="100000"/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buSzPct val="100000"/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buSzPct val="100000"/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buSzPct val="100000"/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buSzPct val="100000"/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76" userDrawn="1">
          <p15:clr>
            <a:srgbClr val="A4A3A4"/>
          </p15:clr>
        </p15:guide>
        <p15:guide id="2" pos="291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24" autoAdjust="0"/>
    <p:restoredTop sz="94523" autoAdjust="0"/>
  </p:normalViewPr>
  <p:slideViewPr>
    <p:cSldViewPr>
      <p:cViewPr>
        <p:scale>
          <a:sx n="150" d="100"/>
          <a:sy n="150" d="100"/>
        </p:scale>
        <p:origin x="1578" y="-49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0" d="100"/>
          <a:sy n="10" d="100"/>
        </p:scale>
        <p:origin x="-102" y="-26"/>
      </p:cViewPr>
      <p:guideLst>
        <p:guide orient="horz" pos="2176"/>
        <p:guide pos="291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95" name="Rectangle 2">
            <a:extLst>
              <a:ext uri="{FF2B5EF4-FFF2-40B4-BE49-F238E27FC236}">
                <a16:creationId xmlns:a16="http://schemas.microsoft.com/office/drawing/2014/main" id="{90AA8787-4D23-4FD4-8044-CA64F398EAC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6310" cy="460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38" tIns="46120" rIns="92238" bIns="461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 dirty="0"/>
          </a:p>
        </p:txBody>
      </p:sp>
      <p:sp>
        <p:nvSpPr>
          <p:cNvPr id="6196" name="Rectangle 3">
            <a:extLst>
              <a:ext uri="{FF2B5EF4-FFF2-40B4-BE49-F238E27FC236}">
                <a16:creationId xmlns:a16="http://schemas.microsoft.com/office/drawing/2014/main" id="{CBD30D52-1AD3-44CD-9508-3966ADC4892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07" y="0"/>
            <a:ext cx="2926310" cy="460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38" tIns="46120" rIns="92238" bIns="461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ja-JP" dirty="0"/>
          </a:p>
        </p:txBody>
      </p:sp>
      <p:sp>
        <p:nvSpPr>
          <p:cNvPr id="6197" name="Rectangle 4">
            <a:extLst>
              <a:ext uri="{FF2B5EF4-FFF2-40B4-BE49-F238E27FC236}">
                <a16:creationId xmlns:a16="http://schemas.microsoft.com/office/drawing/2014/main" id="{5AB73E70-F5F4-4483-92C0-612F638FFBC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1971"/>
            <a:ext cx="2926310" cy="460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38" tIns="46120" rIns="92238" bIns="461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 dirty="0"/>
          </a:p>
        </p:txBody>
      </p:sp>
      <p:sp>
        <p:nvSpPr>
          <p:cNvPr id="6198" name="Rectangle 5">
            <a:extLst>
              <a:ext uri="{FF2B5EF4-FFF2-40B4-BE49-F238E27FC236}">
                <a16:creationId xmlns:a16="http://schemas.microsoft.com/office/drawing/2014/main" id="{5940D45C-A2B9-479A-97ED-EA1770E8AEE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07" y="9441971"/>
            <a:ext cx="2926310" cy="460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38" tIns="46120" rIns="92238" bIns="46120" numCol="1" anchor="b" anchorCtr="0" compatLnSpc="1">
            <a:prstTxWarp prst="textNoShape">
              <a:avLst/>
            </a:prstTxWarp>
          </a:bodyPr>
          <a:lstStyle>
            <a:lvl1pPr algn="r" defTabSz="920754">
              <a:defRPr sz="1200"/>
            </a:lvl1pPr>
          </a:lstStyle>
          <a:p>
            <a:fld id="{6D5006F7-24D3-472A-83AF-9F48A14BA17C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3" name="ヘッダー プレースホルダー 1">
            <a:extLst>
              <a:ext uri="{FF2B5EF4-FFF2-40B4-BE49-F238E27FC236}">
                <a16:creationId xmlns:a16="http://schemas.microsoft.com/office/drawing/2014/main" id="{2363B6E9-0471-457F-82F3-BD449FEAD6A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50375" cy="4973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70" tIns="45735" rIns="91470" bIns="45735" numCol="1" anchor="t" anchorCtr="0" compatLnSpc="1">
            <a:prstTxWarp prst="textNoShape">
              <a:avLst/>
            </a:prstTxWarp>
          </a:bodyPr>
          <a:lstStyle>
            <a:lvl1pPr>
              <a:defRPr kumimoji="1" sz="1200">
                <a:latin typeface="ＭＳ Ｐゴシック" panose="020B0600070205080204" pitchFamily="50" charset="-128"/>
              </a:defRPr>
            </a:lvl1pPr>
          </a:lstStyle>
          <a:p>
            <a:endParaRPr lang="ja-JP" altLang="en-US"/>
          </a:p>
        </p:txBody>
      </p:sp>
      <p:sp>
        <p:nvSpPr>
          <p:cNvPr id="5164" name="日付プレースホルダー 2">
            <a:extLst>
              <a:ext uri="{FF2B5EF4-FFF2-40B4-BE49-F238E27FC236}">
                <a16:creationId xmlns:a16="http://schemas.microsoft.com/office/drawing/2014/main" id="{43100229-8194-42F9-81BE-066F41C93A0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56825" y="1"/>
            <a:ext cx="2948770" cy="4973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70" tIns="45735" rIns="91470" bIns="45735" numCol="1" anchor="t" anchorCtr="0" compatLnSpc="1">
            <a:prstTxWarp prst="textNoShape">
              <a:avLst/>
            </a:prstTxWarp>
          </a:bodyPr>
          <a:lstStyle>
            <a:lvl1pPr algn="r">
              <a:defRPr kumimoji="1" sz="1200">
                <a:latin typeface="ＭＳ Ｐゴシック" panose="020B0600070205080204" pitchFamily="50" charset="-128"/>
              </a:defRPr>
            </a:lvl1pPr>
          </a:lstStyle>
          <a:p>
            <a:fld id="{BC3E6E08-7C3C-464C-BA3F-D5066CDA8045}" type="datetime1">
              <a:rPr lang="ja-JP" altLang="en-US"/>
              <a:pPr/>
              <a:t>2020/6/26</a:t>
            </a:fld>
            <a:endParaRPr lang="ja-JP" altLang="en-US"/>
          </a:p>
        </p:txBody>
      </p:sp>
      <p:sp>
        <p:nvSpPr>
          <p:cNvPr id="5165" name="スライド イメージ プレースホルダー 3">
            <a:extLst>
              <a:ext uri="{FF2B5EF4-FFF2-40B4-BE49-F238E27FC236}">
                <a16:creationId xmlns:a16="http://schemas.microsoft.com/office/drawing/2014/main" id="{57F7C863-A50A-4BFB-B214-60969D3F5656}"/>
              </a:ext>
            </a:extLst>
          </p:cNvPr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2114550" y="746125"/>
            <a:ext cx="2578100" cy="3725863"/>
          </a:xfrm>
          <a:prstGeom prst="rect">
            <a:avLst/>
          </a:prstGeom>
          <a:noFill/>
          <a:ln w="12700" cap="flat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66" name="ノート プレースホルダー 4">
            <a:extLst>
              <a:ext uri="{FF2B5EF4-FFF2-40B4-BE49-F238E27FC236}">
                <a16:creationId xmlns:a16="http://schemas.microsoft.com/office/drawing/2014/main" id="{F90FEDAF-6FCC-422A-9DA3-1685086C8C0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239" y="4720986"/>
            <a:ext cx="5446723" cy="44715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70" tIns="45735" rIns="91470" bIns="4573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マスター テキストの書式設定</a:t>
            </a:r>
          </a:p>
          <a:p>
            <a:pPr lvl="1"/>
            <a:r>
              <a:rPr lang="ja-JP" altLang="ja-JP"/>
              <a:t>第 2 レベル</a:t>
            </a:r>
          </a:p>
          <a:p>
            <a:pPr lvl="2"/>
            <a:r>
              <a:rPr lang="ja-JP" altLang="ja-JP"/>
              <a:t>第 3 レベル</a:t>
            </a:r>
          </a:p>
          <a:p>
            <a:pPr lvl="3"/>
            <a:r>
              <a:rPr lang="ja-JP" altLang="ja-JP"/>
              <a:t>第 4 レベル</a:t>
            </a:r>
          </a:p>
          <a:p>
            <a:pPr lvl="4"/>
            <a:r>
              <a:rPr lang="ja-JP" altLang="ja-JP"/>
              <a:t>第 5 レベル</a:t>
            </a:r>
          </a:p>
        </p:txBody>
      </p:sp>
      <p:sp>
        <p:nvSpPr>
          <p:cNvPr id="5167" name="フッター プレースホルダー 5">
            <a:extLst>
              <a:ext uri="{FF2B5EF4-FFF2-40B4-BE49-F238E27FC236}">
                <a16:creationId xmlns:a16="http://schemas.microsoft.com/office/drawing/2014/main" id="{D0ED93B2-033B-442B-96D4-B88FB366D99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0372"/>
            <a:ext cx="2950375" cy="4973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70" tIns="45735" rIns="91470" bIns="45735" numCol="1" anchor="b" anchorCtr="0" compatLnSpc="1">
            <a:prstTxWarp prst="textNoShape">
              <a:avLst/>
            </a:prstTxWarp>
          </a:bodyPr>
          <a:lstStyle>
            <a:lvl1pPr>
              <a:defRPr kumimoji="1" sz="1200">
                <a:latin typeface="ＭＳ Ｐゴシック" panose="020B0600070205080204" pitchFamily="50" charset="-128"/>
              </a:defRPr>
            </a:lvl1pPr>
          </a:lstStyle>
          <a:p>
            <a:endParaRPr lang="ja-JP" altLang="en-US"/>
          </a:p>
        </p:txBody>
      </p:sp>
      <p:sp>
        <p:nvSpPr>
          <p:cNvPr id="5168" name="スライド番号プレースホルダー 6">
            <a:extLst>
              <a:ext uri="{FF2B5EF4-FFF2-40B4-BE49-F238E27FC236}">
                <a16:creationId xmlns:a16="http://schemas.microsoft.com/office/drawing/2014/main" id="{4D01077E-881F-4FAF-A87E-7ADEF528BB7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825" y="9440372"/>
            <a:ext cx="2948770" cy="4973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70" tIns="45735" rIns="91470" bIns="45735" numCol="1" anchor="b" anchorCtr="0" compatLnSpc="1">
            <a:prstTxWarp prst="textNoShape">
              <a:avLst/>
            </a:prstTxWarp>
          </a:bodyPr>
          <a:lstStyle>
            <a:lvl1pPr algn="r">
              <a:defRPr kumimoji="1" sz="1200">
                <a:latin typeface="ＭＳ Ｐゴシック" panose="020B0600070205080204" pitchFamily="50" charset="-128"/>
              </a:defRPr>
            </a:lvl1pPr>
          </a:lstStyle>
          <a:p>
            <a:fld id="{52EAF78A-058C-4732-AF47-EE8EFBE3C47B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buSzPct val="100000"/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buSzPct val="100000"/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buSzPct val="100000"/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buSzPct val="100000"/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buSzPct val="100000"/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EAF78A-058C-4732-AF47-EE8EFBE3C47B}" type="slidenum">
              <a:rPr lang="ja-JP" altLang="en-US" smtClean="0"/>
              <a:pPr/>
              <a:t>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93667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4D2ACD-290E-42EF-A506-78D8317E8D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7250" y="1620838"/>
            <a:ext cx="5143500" cy="344963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D62A4A4-98FA-452E-B543-43ED80DDB7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5202238"/>
            <a:ext cx="5143500" cy="23923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1398FF8-7A9C-4089-922F-77BC418F28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D8040ED-5BBD-45DA-82CB-9E666AEAE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268394C-26B8-4D10-80FA-BBDA690DC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A73245-18C6-4E4B-A5F2-CFE2E9468D2E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992778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7CAD8CA-5D9E-4E5C-ACCA-B0F1385714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4B286A1-44B0-4239-BA68-7C510F7424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37E7C9A-42A0-4E95-8C07-F0ED0CD8D3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5A11C47-EEE0-4B7D-99EC-E3CB1B456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B83E96F-7FB8-4CB9-A8B8-608D978DA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BFE472-D904-4777-B390-1DD52BC9DCEE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090590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0FE721ED-5E1B-4365-86F7-54784ABB3A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4972050" y="396875"/>
            <a:ext cx="1543050" cy="845185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802E37E-82B6-4E36-8F64-A1EB0FB6B8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42900" y="396875"/>
            <a:ext cx="4476750" cy="84518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4C8215-1DA0-4756-B3D1-66754CD97F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F06810B-49CE-4A8C-B274-468FEFE686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9030077-3C91-49C1-8666-1FB1F684D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FB704D-CA99-4F88-96C8-3B28B4AE713D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6230883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9" name="タイトル 1">
            <a:extLst>
              <a:ext uri="{FF2B5EF4-FFF2-40B4-BE49-F238E27FC236}">
                <a16:creationId xmlns:a16="http://schemas.microsoft.com/office/drawing/2014/main" id="{C5CE0AF6-5548-40DF-8987-6F7376C0066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514350" y="3076575"/>
            <a:ext cx="5829300" cy="2124075"/>
          </a:xfrm>
        </p:spPr>
        <p:txBody>
          <a:bodyPr anchor="t"/>
          <a:lstStyle>
            <a:lvl1pPr>
              <a:defRPr/>
            </a:lvl1pPr>
          </a:lstStyle>
          <a:p>
            <a:pPr lvl="0"/>
            <a:r>
              <a:rPr lang="ja-JP" altLang="ja-JP" noProof="0"/>
              <a:t>マスター タイトルの書式設定</a:t>
            </a:r>
          </a:p>
        </p:txBody>
      </p:sp>
      <p:sp>
        <p:nvSpPr>
          <p:cNvPr id="3090" name="サブタイトル 2">
            <a:extLst>
              <a:ext uri="{FF2B5EF4-FFF2-40B4-BE49-F238E27FC236}">
                <a16:creationId xmlns:a16="http://schemas.microsoft.com/office/drawing/2014/main" id="{61E04615-8953-49B8-802F-7704FEB47F0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028700" y="5613400"/>
            <a:ext cx="4800600" cy="2532063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pPr lvl="0"/>
            <a:r>
              <a:rPr lang="ja-JP" altLang="ja-JP" noProof="0"/>
              <a:t>マスター サブタイトルの書式設定</a:t>
            </a:r>
          </a:p>
        </p:txBody>
      </p:sp>
      <p:sp>
        <p:nvSpPr>
          <p:cNvPr id="3091" name="日付プレースホルダー 3">
            <a:extLst>
              <a:ext uri="{FF2B5EF4-FFF2-40B4-BE49-F238E27FC236}">
                <a16:creationId xmlns:a16="http://schemas.microsoft.com/office/drawing/2014/main" id="{B5084D90-ECB5-4437-8CBB-485666DE31C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 kumimoji="0"/>
            </a:lvl1pPr>
          </a:lstStyle>
          <a:p>
            <a:endParaRPr lang="en-US" altLang="ja-JP" dirty="0"/>
          </a:p>
        </p:txBody>
      </p:sp>
      <p:sp>
        <p:nvSpPr>
          <p:cNvPr id="3092" name="フッター プレースホルダー 4">
            <a:extLst>
              <a:ext uri="{FF2B5EF4-FFF2-40B4-BE49-F238E27FC236}">
                <a16:creationId xmlns:a16="http://schemas.microsoft.com/office/drawing/2014/main" id="{40D5F783-7D5B-48FC-A2E9-B1D9AE61717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 kumimoji="0"/>
            </a:lvl1pPr>
          </a:lstStyle>
          <a:p>
            <a:endParaRPr lang="en-US" altLang="ja-JP" dirty="0"/>
          </a:p>
        </p:txBody>
      </p:sp>
      <p:sp>
        <p:nvSpPr>
          <p:cNvPr id="3093" name="スライド番号プレースホルダー 5">
            <a:extLst>
              <a:ext uri="{FF2B5EF4-FFF2-40B4-BE49-F238E27FC236}">
                <a16:creationId xmlns:a16="http://schemas.microsoft.com/office/drawing/2014/main" id="{79947BE4-CF4B-4732-B968-A6292316FE9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 kumimoji="0"/>
            </a:lvl1pPr>
          </a:lstStyle>
          <a:p>
            <a:fld id="{E726388C-A520-4785-A906-E11AB48D582F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816A1FE-E638-4EC4-B5DB-445D7F90E0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CB86A74-57CA-4969-B3EC-BB4B4D0F40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31C6280-11D1-4AA9-91A3-52611A8FE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705000F-4D80-4909-B081-D7B4934A5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E8613F4-D65B-4C51-89FD-2FEDA06C2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6724CB-8CEE-4885-9929-334A2CE14CA3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574674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8DAC89F-AB20-4048-993A-46BF424FF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2470150"/>
            <a:ext cx="5915025" cy="41195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C806E3D-3439-4D57-AA47-E0B4CE9148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8313" y="6629400"/>
            <a:ext cx="5915025" cy="2166938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6870826-A563-4C68-AADD-A1FC99D26C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95C8592-FA7A-4C78-890B-052260064C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AB2AC71-D35F-4815-AA0F-59A7050C6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523794-DAAE-4FFB-9894-22474292B412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9380571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6FE7D6A-48C0-45EB-B9ED-3D9D765DC2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27B9427-38E9-4430-B1BD-A4F7C5AFD4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42900" y="2311400"/>
            <a:ext cx="3009900" cy="65373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FC07239-B3C9-47DD-86E8-BE78E3FC90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05200" y="2311400"/>
            <a:ext cx="3009900" cy="65373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E90BF76-90E3-4434-B789-C56AA6C73C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BD20D4C-1B61-4F30-9FA6-08A937586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3CC84A2-55F7-4610-8EDA-375F34B22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813132-1635-4F62-883F-695649935D85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7403055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4C7013D-5A64-430E-A250-70CF28DE31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75" y="527050"/>
            <a:ext cx="5915025" cy="19145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64A7537-B90E-4238-AB68-80C31DA86B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3075" y="2428875"/>
            <a:ext cx="2900363" cy="1189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D90B330-F771-4A6B-B462-CB93753A38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3075" y="3617913"/>
            <a:ext cx="2900363" cy="532288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11FDD1EA-5757-4852-BE22-303407DB76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71863" y="2428875"/>
            <a:ext cx="2916237" cy="1189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1B0188C-1BA2-43A0-BE78-2BAC009ACE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71863" y="3617913"/>
            <a:ext cx="2916237" cy="532288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7D2FA6A7-531E-469D-B216-4D6C0F99F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17FFEC19-A985-4B78-9709-E21D415565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2230A39-5D3C-4893-B1BC-38990BB7F2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402CA7-D4B4-4CD1-89AB-5FFA3411108C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1540300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169A5D-03AA-414F-A610-D0F9D572D7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B803519-A395-4A81-8233-4894CF83F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C8407D7-F8DE-4544-9C5E-600C25475B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242FB20-9A38-4AD2-8FA0-8FBCD4BAF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2DB074-7E40-4546-A21A-27BDA009811E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5345117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1D0B071-7EFE-4915-9A20-724EA95D77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F73743E-44EB-4854-B28B-4E94698D5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3192F-E323-4E1A-813C-4FD59A4C6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6A6B8D-C9C7-445B-B4A8-7362B2F67C5D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90684560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9CD0271-5DE0-4DB4-8964-29E169A878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75" y="660400"/>
            <a:ext cx="2211388" cy="2311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11E49C9-5DD9-4023-9BB3-0F40AFB312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6238" y="1425575"/>
            <a:ext cx="3471862" cy="7040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16F4EE1-DC23-467C-9EE5-25DABBD9E9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3075" y="2971800"/>
            <a:ext cx="2211388" cy="5505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E333F5E-E0BA-43DC-AF7B-FACF70E16F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F431210-D3A3-496F-B949-923E87D9F8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220245E-E9FE-420D-92C7-07862443EB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F542AE-C9B9-475E-997A-30CACEA5E064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237890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427C98A-8D1C-4FEC-A122-45D1AFB34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F719C1-411B-4F1D-AF74-2608C8FDD3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B7E2DA7-1FE2-4CA8-B827-E3D15ED566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78E131A-5D08-4DA1-8DF4-FD154A78CB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9EF7A74-804A-4E4C-8C05-38E4F9066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7F3967-8741-4169-AAF3-38E117F04331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52421676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440759B-7F1B-40BB-A55E-E5418D1C8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75" y="660400"/>
            <a:ext cx="2211388" cy="2311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4ACD0D29-01F9-494D-9F74-565BD1F8B2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916238" y="1425575"/>
            <a:ext cx="3471862" cy="70405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B452E86-A7A3-4E3E-B4C6-A4FFB60D92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3075" y="2971800"/>
            <a:ext cx="2211388" cy="5505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FE4E7A1-634E-4E26-BF65-BA2B732867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7F19594-91D6-49A4-B0EB-F58DBA089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A2C0E54-0DBF-441B-9124-CF251D53D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569DA9-5911-4163-9D33-6BF8463C9F06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2510765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B1F65D8-0A96-468E-B210-7D2A8CE30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EB3F7E4-C25E-4C75-8520-132692009E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2CC16DA-CE6F-40B7-95C4-F6B698E40C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66B3309-2566-4804-AA22-13DBB87E23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85D6987-A5F0-4782-92AE-16A3AE95C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1A139D-64B8-4C03-9126-5A040279B057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08108049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2E109180-29E6-40A0-AA02-D0ED409B99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4972050" y="396875"/>
            <a:ext cx="1543050" cy="845185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937F6BB-9BE6-4D5B-965D-CFED6879C3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42900" y="396875"/>
            <a:ext cx="4476750" cy="84518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F442DDB-DE54-44C4-9DC1-FC64E50D47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B0540C2-A5E5-4EFB-A721-8E20AB883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B2DA37A-0DE1-4B05-83F9-EDA8CDD22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563CAC-A65B-4AC1-811A-F6B7361D2595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499018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F10DB7B-15D5-4936-9961-B8FBEE15DA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2470150"/>
            <a:ext cx="5915025" cy="41195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399096E-F6CE-4385-A6EC-A99CDF319C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8313" y="6629400"/>
            <a:ext cx="5915025" cy="2166938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B93DF6E-FACC-435C-B787-0536B23647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BB691E2-08B5-49AB-B2CE-BE74177D55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C05B3E-B92C-4156-81F1-3FC4A83ED9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037118-E542-499A-B89B-F794D5ED417C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578594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B96F1A1-BD2E-4FDF-94ED-6D24A108A9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72C2908-3D7E-495F-8DB0-F6B2D217AF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42900" y="2311400"/>
            <a:ext cx="3009900" cy="65373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0B9DEB9-990E-4024-90C5-612BCF0206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05200" y="2311400"/>
            <a:ext cx="3009900" cy="65373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A73EFAB-02F8-4E06-9C87-F66A067EEE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554D3DE-71BC-4F07-BF75-06BD8A7B5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A4018B5-2634-4039-AC7D-4283D11A8C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872469-3FBD-41FD-A2F5-079D84F47C33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452947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9ABE830-3454-4C66-9748-4E26FE23D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75" y="527050"/>
            <a:ext cx="5915025" cy="19145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8712996-6BB1-48E5-98FB-B145ACACE1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3075" y="2428875"/>
            <a:ext cx="2900363" cy="1189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9C8171C-BD31-478C-B5B5-74983BA29B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3075" y="3617913"/>
            <a:ext cx="2900363" cy="532288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9A17252-99EF-40F0-8211-9B88F45B5A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71863" y="2428875"/>
            <a:ext cx="2916237" cy="1189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5348F66-D0AF-42E7-9502-765579A7CA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71863" y="3617913"/>
            <a:ext cx="2916237" cy="532288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D2B60337-4D24-4988-87F2-72BC55A7A1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B51AAE4B-E3A6-4039-BEBA-847EF8BF5D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7410604-5930-406E-BA31-A6AFDF0A9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104F66-D87F-40C7-B0F3-C8517ABD8F1A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278026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609BE8F-57C5-4643-AE19-6B3402F97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139DFD1-D4B6-42F9-9588-3F6F640E1E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9DBF000-6C81-451D-B3E0-D8661210A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34FA6C3-B9F4-4B06-9DB8-1173905D4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4FF81D-ADA9-477D-A43E-627E944D0D56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419488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A50093C-12F7-4736-9C47-A5C65F1F0C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6806D31-47B4-43BA-8E1F-C2EF55F5D9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B1A49E5-5448-481B-9F8F-17E55596F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E84414-A57A-43B2-9A6A-67103B9DB6CC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502271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8E8344-B3B0-42E8-AA6C-3ADB11DBF2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75" y="660400"/>
            <a:ext cx="2211388" cy="2311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253D431-446C-4C8D-A3E2-5C38E87348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6238" y="1425575"/>
            <a:ext cx="3471862" cy="7040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94BE481-C446-401C-A663-7E6ABD2D3F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3075" y="2971800"/>
            <a:ext cx="2211388" cy="5505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EF67BC7-7B79-4943-A326-F9B97C17CE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70EA30F-7C27-43BC-A8DD-61E020651A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3D0A6AC-41FE-49FD-82EC-A6E263E6B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5E4B4C-3C59-4DF2-BBDA-409C395CBBAA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456459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90F01AF-A02C-4761-96F0-DED7889201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75" y="660400"/>
            <a:ext cx="2211388" cy="2311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9A5E5C24-F75A-4176-8449-E247E3BBF8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916238" y="1425575"/>
            <a:ext cx="3471862" cy="70405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5306B02-EE81-4EE2-878E-87599C349C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3075" y="2971800"/>
            <a:ext cx="2211388" cy="5505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E087EEA-9176-45E9-A351-6822CD319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15C187-B562-4569-BC38-44B2F3D0C5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B97B11B-E6A9-4704-A7BA-39EA26230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4615B8-7B38-451A-A846-2D79CD537A34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637052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タイトル プレースホルダー 1">
            <a:extLst>
              <a:ext uri="{FF2B5EF4-FFF2-40B4-BE49-F238E27FC236}">
                <a16:creationId xmlns:a16="http://schemas.microsoft.com/office/drawing/2014/main" id="{57029EEE-33B6-4DD5-A9DB-1BEB57CEB8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マスター タイトルの書式設定</a:t>
            </a:r>
          </a:p>
        </p:txBody>
      </p:sp>
      <p:sp>
        <p:nvSpPr>
          <p:cNvPr id="1028" name="テキスト プレースホルダー 2">
            <a:extLst>
              <a:ext uri="{FF2B5EF4-FFF2-40B4-BE49-F238E27FC236}">
                <a16:creationId xmlns:a16="http://schemas.microsoft.com/office/drawing/2014/main" id="{3FA27315-A95A-4404-B9E6-B806DE49EF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マスター テキストの書式設定</a:t>
            </a:r>
          </a:p>
          <a:p>
            <a:pPr lvl="1"/>
            <a:r>
              <a:rPr lang="ja-JP" altLang="ja-JP"/>
              <a:t>第 2 レベル</a:t>
            </a:r>
          </a:p>
          <a:p>
            <a:pPr lvl="2"/>
            <a:r>
              <a:rPr lang="ja-JP" altLang="ja-JP"/>
              <a:t>第 3 レベル</a:t>
            </a:r>
          </a:p>
          <a:p>
            <a:pPr lvl="3"/>
            <a:r>
              <a:rPr lang="ja-JP" altLang="ja-JP"/>
              <a:t>第 4 レベル</a:t>
            </a:r>
          </a:p>
          <a:p>
            <a:pPr lvl="4"/>
            <a:r>
              <a:rPr lang="ja-JP" altLang="ja-JP"/>
              <a:t>第 5 レベル</a:t>
            </a:r>
          </a:p>
        </p:txBody>
      </p:sp>
      <p:sp>
        <p:nvSpPr>
          <p:cNvPr id="1029" name="日付プレースホルダー 3">
            <a:extLst>
              <a:ext uri="{FF2B5EF4-FFF2-40B4-BE49-F238E27FC236}">
                <a16:creationId xmlns:a16="http://schemas.microsoft.com/office/drawing/2014/main" id="{465CF3F7-3EEA-4BB8-BB7A-27AD63D7E93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9182100"/>
            <a:ext cx="1600200" cy="52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kumimoji="1" sz="1200">
                <a:solidFill>
                  <a:srgbClr val="898989"/>
                </a:solidFill>
              </a:defRPr>
            </a:lvl1pPr>
          </a:lstStyle>
          <a:p>
            <a:endParaRPr lang="en-US" altLang="ja-JP" dirty="0"/>
          </a:p>
        </p:txBody>
      </p:sp>
      <p:sp>
        <p:nvSpPr>
          <p:cNvPr id="1030" name="フッター プレースホルダー 4">
            <a:extLst>
              <a:ext uri="{FF2B5EF4-FFF2-40B4-BE49-F238E27FC236}">
                <a16:creationId xmlns:a16="http://schemas.microsoft.com/office/drawing/2014/main" id="{0965C2F9-28D5-4CF4-9EE8-96F7186967D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9182100"/>
            <a:ext cx="2171700" cy="52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kumimoji="1" sz="1200">
                <a:solidFill>
                  <a:srgbClr val="898989"/>
                </a:solidFill>
              </a:defRPr>
            </a:lvl1pPr>
          </a:lstStyle>
          <a:p>
            <a:endParaRPr lang="en-US" altLang="ja-JP" dirty="0"/>
          </a:p>
        </p:txBody>
      </p:sp>
      <p:sp>
        <p:nvSpPr>
          <p:cNvPr id="1031" name="スライド番号プレースホルダー 5">
            <a:extLst>
              <a:ext uri="{FF2B5EF4-FFF2-40B4-BE49-F238E27FC236}">
                <a16:creationId xmlns:a16="http://schemas.microsoft.com/office/drawing/2014/main" id="{947985FF-38E8-4BDB-B91D-19C38E78F0E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9182100"/>
            <a:ext cx="1600200" cy="52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kumimoji="1" sz="1200">
                <a:solidFill>
                  <a:srgbClr val="898989"/>
                </a:solidFill>
              </a:defRPr>
            </a:lvl1pPr>
          </a:lstStyle>
          <a:p>
            <a:fld id="{5BC848B7-0E2D-465A-AED5-893986FDBC75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タイトル プレースホルダー 1">
            <a:extLst>
              <a:ext uri="{FF2B5EF4-FFF2-40B4-BE49-F238E27FC236}">
                <a16:creationId xmlns:a16="http://schemas.microsoft.com/office/drawing/2014/main" id="{1F6900E8-81FA-4652-8865-CA05C98C6E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マスター タイトルの書式設定</a:t>
            </a:r>
          </a:p>
        </p:txBody>
      </p:sp>
      <p:sp>
        <p:nvSpPr>
          <p:cNvPr id="2059" name="テキスト プレースホルダー 2">
            <a:extLst>
              <a:ext uri="{FF2B5EF4-FFF2-40B4-BE49-F238E27FC236}">
                <a16:creationId xmlns:a16="http://schemas.microsoft.com/office/drawing/2014/main" id="{F9C19443-39FB-4391-A039-0DED618E99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マスター テキストの書式設定</a:t>
            </a:r>
          </a:p>
          <a:p>
            <a:pPr lvl="1"/>
            <a:r>
              <a:rPr lang="ja-JP" altLang="ja-JP"/>
              <a:t>第 2 レベル</a:t>
            </a:r>
          </a:p>
          <a:p>
            <a:pPr lvl="2"/>
            <a:r>
              <a:rPr lang="ja-JP" altLang="ja-JP"/>
              <a:t>第 3 レベル</a:t>
            </a:r>
          </a:p>
          <a:p>
            <a:pPr lvl="3"/>
            <a:r>
              <a:rPr lang="ja-JP" altLang="ja-JP"/>
              <a:t>第 4 レベル</a:t>
            </a:r>
          </a:p>
          <a:p>
            <a:pPr lvl="4"/>
            <a:r>
              <a:rPr lang="ja-JP" altLang="ja-JP"/>
              <a:t>第 5 レベル</a:t>
            </a:r>
          </a:p>
        </p:txBody>
      </p:sp>
      <p:sp>
        <p:nvSpPr>
          <p:cNvPr id="2060" name="日付プレースホルダー 3">
            <a:extLst>
              <a:ext uri="{FF2B5EF4-FFF2-40B4-BE49-F238E27FC236}">
                <a16:creationId xmlns:a16="http://schemas.microsoft.com/office/drawing/2014/main" id="{B6F62399-6868-4D3A-BDAE-9BA0F5C1D95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9182100"/>
            <a:ext cx="1600200" cy="52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kumimoji="1" sz="1200">
                <a:solidFill>
                  <a:srgbClr val="898989"/>
                </a:solidFill>
              </a:defRPr>
            </a:lvl1pPr>
          </a:lstStyle>
          <a:p>
            <a:endParaRPr lang="en-US" altLang="ja-JP" dirty="0"/>
          </a:p>
        </p:txBody>
      </p:sp>
      <p:sp>
        <p:nvSpPr>
          <p:cNvPr id="2061" name="フッター プレースホルダー 4">
            <a:extLst>
              <a:ext uri="{FF2B5EF4-FFF2-40B4-BE49-F238E27FC236}">
                <a16:creationId xmlns:a16="http://schemas.microsoft.com/office/drawing/2014/main" id="{4AFDD865-1F5D-426D-A099-769CAE84C0A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9182100"/>
            <a:ext cx="2171700" cy="52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kumimoji="1" sz="1200">
                <a:solidFill>
                  <a:srgbClr val="898989"/>
                </a:solidFill>
              </a:defRPr>
            </a:lvl1pPr>
          </a:lstStyle>
          <a:p>
            <a:endParaRPr lang="en-US" altLang="ja-JP" dirty="0"/>
          </a:p>
        </p:txBody>
      </p:sp>
      <p:sp>
        <p:nvSpPr>
          <p:cNvPr id="2062" name="スライド番号プレースホルダー 5">
            <a:extLst>
              <a:ext uri="{FF2B5EF4-FFF2-40B4-BE49-F238E27FC236}">
                <a16:creationId xmlns:a16="http://schemas.microsoft.com/office/drawing/2014/main" id="{97C124D5-A358-4D4C-BA56-2D713A11AD6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9182100"/>
            <a:ext cx="1600200" cy="52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kumimoji="1" sz="1200">
                <a:solidFill>
                  <a:srgbClr val="898989"/>
                </a:solidFill>
              </a:defRPr>
            </a:lvl1pPr>
          </a:lstStyle>
          <a:p>
            <a:fld id="{5EFF1049-2AAE-4505-A8C0-083B1A95B728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0" name="AutoShape 4">
            <a:extLst>
              <a:ext uri="{FF2B5EF4-FFF2-40B4-BE49-F238E27FC236}">
                <a16:creationId xmlns:a16="http://schemas.microsoft.com/office/drawing/2014/main" id="{F50E9959-2C32-4E43-801B-334AD3B57F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3688" y="302319"/>
            <a:ext cx="3194050" cy="790575"/>
          </a:xfrm>
          <a:prstGeom prst="horizontalScroll">
            <a:avLst>
              <a:gd name="adj" fmla="val 12500"/>
            </a:avLst>
          </a:prstGeom>
          <a:solidFill>
            <a:srgbClr val="DBEEF4"/>
          </a:solidFill>
          <a:ln w="9525" cap="flat" algn="ctr">
            <a:solidFill>
              <a:srgbClr val="0F253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latin typeface="Arial" panose="020B0604020202020204" pitchFamily="34" charset="0"/>
              </a:rPr>
              <a:t>○○株式会社</a:t>
            </a:r>
          </a:p>
        </p:txBody>
      </p:sp>
      <p:sp>
        <p:nvSpPr>
          <p:cNvPr id="4121" name="Text Box 5">
            <a:extLst>
              <a:ext uri="{FF2B5EF4-FFF2-40B4-BE49-F238E27FC236}">
                <a16:creationId xmlns:a16="http://schemas.microsoft.com/office/drawing/2014/main" id="{FDB438D0-4F37-4FD2-AC2D-0141A6922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738" y="1119882"/>
            <a:ext cx="6740525" cy="411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en-US" altLang="ja-JP" sz="1800" dirty="0">
                <a:latin typeface="Arial" panose="020B0604020202020204" pitchFamily="34" charset="0"/>
              </a:rPr>
              <a:t> 【</a:t>
            </a:r>
            <a:r>
              <a:rPr lang="ja-JP" altLang="en-US" sz="1800" dirty="0">
                <a:latin typeface="Arial" panose="020B0604020202020204" pitchFamily="34" charset="0"/>
              </a:rPr>
              <a:t>テーマ</a:t>
            </a:r>
            <a:r>
              <a:rPr lang="en-US" altLang="ja-JP" sz="1800" dirty="0">
                <a:latin typeface="Arial" panose="020B0604020202020204" pitchFamily="34" charset="0"/>
              </a:rPr>
              <a:t>】</a:t>
            </a:r>
            <a:r>
              <a:rPr lang="ja-JP" altLang="en-US" sz="1600" dirty="0">
                <a:latin typeface="Arial" panose="020B0604020202020204" pitchFamily="34" charset="0"/>
              </a:rPr>
              <a:t>　・・・・・・・・・・・・・・・・・・・・・・・・・・・・・・・・・・・・・・・・・・・・の導入</a:t>
            </a:r>
          </a:p>
        </p:txBody>
      </p:sp>
      <p:sp>
        <p:nvSpPr>
          <p:cNvPr id="4122" name="Text Box 33">
            <a:extLst>
              <a:ext uri="{FF2B5EF4-FFF2-40B4-BE49-F238E27FC236}">
                <a16:creationId xmlns:a16="http://schemas.microsoft.com/office/drawing/2014/main" id="{35E22995-6B97-45BB-A66F-A690DA6F55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888" y="2464023"/>
            <a:ext cx="187325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b="1" u="sng">
                <a:latin typeface="Arial" panose="020B0604020202020204" pitchFamily="34" charset="0"/>
              </a:rPr>
              <a:t>１．現在の課題</a:t>
            </a:r>
          </a:p>
        </p:txBody>
      </p:sp>
      <p:sp>
        <p:nvSpPr>
          <p:cNvPr id="4123" name="Text Box 35">
            <a:extLst>
              <a:ext uri="{FF2B5EF4-FFF2-40B4-BE49-F238E27FC236}">
                <a16:creationId xmlns:a16="http://schemas.microsoft.com/office/drawing/2014/main" id="{03E4FCE5-4529-4462-AC64-77FBA40353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888" y="7381106"/>
            <a:ext cx="962025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b="1" u="sng">
                <a:latin typeface="Arial" panose="020B0604020202020204" pitchFamily="34" charset="0"/>
              </a:rPr>
              <a:t>３．効果</a:t>
            </a:r>
          </a:p>
        </p:txBody>
      </p:sp>
      <p:sp>
        <p:nvSpPr>
          <p:cNvPr id="4124" name="Text Box 37">
            <a:extLst>
              <a:ext uri="{FF2B5EF4-FFF2-40B4-BE49-F238E27FC236}">
                <a16:creationId xmlns:a16="http://schemas.microsoft.com/office/drawing/2014/main" id="{42C137E5-DCAD-4C10-94C8-D45EA8DB11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888" y="5019898"/>
            <a:ext cx="21351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b="1" u="sng">
                <a:latin typeface="Arial" panose="020B0604020202020204" pitchFamily="34" charset="0"/>
              </a:rPr>
              <a:t>２．実施内容</a:t>
            </a:r>
          </a:p>
        </p:txBody>
      </p:sp>
      <p:sp>
        <p:nvSpPr>
          <p:cNvPr id="4125" name="Text Box 52">
            <a:extLst>
              <a:ext uri="{FF2B5EF4-FFF2-40B4-BE49-F238E27FC236}">
                <a16:creationId xmlns:a16="http://schemas.microsoft.com/office/drawing/2014/main" id="{91B787AC-259E-4BC7-B568-CEE031A3B5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22551" y="421382"/>
            <a:ext cx="2374900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100" dirty="0">
                <a:latin typeface="Arial" panose="020B0604020202020204" pitchFamily="34" charset="0"/>
              </a:rPr>
              <a:t>代表取締役　○○　○○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100" dirty="0">
                <a:latin typeface="Arial" panose="020B0604020202020204" pitchFamily="34" charset="0"/>
              </a:rPr>
              <a:t>会社住所　　○○市○○町</a:t>
            </a:r>
          </a:p>
        </p:txBody>
      </p:sp>
      <p:sp>
        <p:nvSpPr>
          <p:cNvPr id="4126" name="テキスト ボックス 12">
            <a:extLst>
              <a:ext uri="{FF2B5EF4-FFF2-40B4-BE49-F238E27FC236}">
                <a16:creationId xmlns:a16="http://schemas.microsoft.com/office/drawing/2014/main" id="{CF456A73-D60F-4D23-9F47-4FB2E0736D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413" y="7776393"/>
            <a:ext cx="3956050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600" dirty="0">
                <a:latin typeface="ＭＳ Ｐゴシック" panose="020B0600070205080204" pitchFamily="50" charset="-128"/>
              </a:rPr>
              <a:t>①（コロナ対策の妥当性について）・・</a:t>
            </a:r>
            <a:endParaRPr lang="en-US" altLang="ja-JP" sz="1600" dirty="0">
              <a:latin typeface="ＭＳ Ｐゴシック" panose="020B0600070205080204" pitchFamily="50" charset="-128"/>
            </a:endParaRPr>
          </a:p>
          <a:p>
            <a:pPr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600" dirty="0">
                <a:latin typeface="ＭＳ Ｐゴシック" panose="020B0600070205080204" pitchFamily="50" charset="-128"/>
              </a:rPr>
              <a:t>　 ・・・・・・・・・・・・・・・・・・・・・・・・・・・・・</a:t>
            </a:r>
          </a:p>
          <a:p>
            <a:pPr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600" dirty="0">
                <a:latin typeface="ＭＳ Ｐゴシック" panose="020B0600070205080204" pitchFamily="50" charset="-128"/>
              </a:rPr>
              <a:t>②（省人化等、定量的な効果について）</a:t>
            </a:r>
            <a:endParaRPr lang="en-US" altLang="ja-JP" sz="1600" dirty="0">
              <a:latin typeface="ＭＳ Ｐゴシック" panose="020B0600070205080204" pitchFamily="50" charset="-128"/>
            </a:endParaRPr>
          </a:p>
          <a:p>
            <a:pPr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600" dirty="0">
                <a:latin typeface="ＭＳ Ｐゴシック" panose="020B0600070205080204" pitchFamily="50" charset="-128"/>
              </a:rPr>
              <a:t>　・・・・・・・・・・・・・・・・・・・・・・・・・・・・・・</a:t>
            </a:r>
            <a:endParaRPr lang="en-US" altLang="ja-JP" sz="1600" dirty="0">
              <a:latin typeface="ＭＳ Ｐゴシック" panose="020B0600070205080204" pitchFamily="50" charset="-128"/>
            </a:endParaRPr>
          </a:p>
          <a:p>
            <a:pPr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en-US" altLang="ja-JP" sz="1100" dirty="0">
                <a:latin typeface="ＭＳ Ｐゴシック" panose="020B0600070205080204" pitchFamily="50" charset="-128"/>
              </a:rPr>
              <a:t>※</a:t>
            </a:r>
            <a:r>
              <a:rPr lang="ja-JP" altLang="en-US" sz="1100" dirty="0">
                <a:latin typeface="ＭＳ Ｐゴシック" panose="020B0600070205080204" pitchFamily="50" charset="-128"/>
              </a:rPr>
              <a:t>別紙２の「２</a:t>
            </a:r>
            <a:r>
              <a:rPr lang="ja-JP" altLang="en-US" sz="1100" dirty="0">
                <a:latin typeface="Arial" panose="020B0604020202020204" pitchFamily="34" charset="0"/>
              </a:rPr>
              <a:t>（４）設備導入等により達成される効果」</a:t>
            </a:r>
            <a:r>
              <a:rPr lang="ja-JP" altLang="en-US" sz="1100" dirty="0">
                <a:latin typeface="ＭＳ Ｐゴシック" panose="020B0600070205080204" pitchFamily="50" charset="-128"/>
              </a:rPr>
              <a:t>より</a:t>
            </a:r>
            <a:endParaRPr lang="en-US" altLang="ja-JP" sz="1100" dirty="0">
              <a:latin typeface="ＭＳ Ｐゴシック" panose="020B0600070205080204" pitchFamily="50" charset="-128"/>
            </a:endParaRPr>
          </a:p>
          <a:p>
            <a:pPr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100">
                <a:latin typeface="ＭＳ Ｐゴシック" panose="020B0600070205080204" pitchFamily="50" charset="-128"/>
              </a:rPr>
              <a:t>　　コロナ</a:t>
            </a:r>
            <a:r>
              <a:rPr lang="ja-JP" altLang="en-US" sz="1100" dirty="0">
                <a:latin typeface="ＭＳ Ｐゴシック" panose="020B0600070205080204" pitchFamily="50" charset="-128"/>
              </a:rPr>
              <a:t>対策やその他の効果について要約してください。</a:t>
            </a:r>
          </a:p>
          <a:p>
            <a:pPr>
              <a:lnSpc>
                <a:spcPts val="2200"/>
              </a:lnSpc>
              <a:spcBef>
                <a:spcPct val="0"/>
              </a:spcBef>
              <a:buFontTx/>
              <a:buNone/>
            </a:pPr>
            <a:endParaRPr lang="ja-JP" altLang="en-US" sz="1100" dirty="0">
              <a:latin typeface="ＭＳ Ｐゴシック" panose="020B0600070205080204" pitchFamily="50" charset="-128"/>
            </a:endParaRPr>
          </a:p>
        </p:txBody>
      </p:sp>
      <p:sp>
        <p:nvSpPr>
          <p:cNvPr id="4127" name="テキスト ボックス 144">
            <a:extLst>
              <a:ext uri="{FF2B5EF4-FFF2-40B4-BE49-F238E27FC236}">
                <a16:creationId xmlns:a16="http://schemas.microsoft.com/office/drawing/2014/main" id="{FCDEE1E9-A75A-47CF-8F17-6352E45F2F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2895823"/>
            <a:ext cx="3236913" cy="177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600" dirty="0">
                <a:latin typeface="ＭＳ Ｐゴシック" panose="020B0600070205080204" pitchFamily="50" charset="-128"/>
              </a:rPr>
              <a:t>① ・・・・・・・・・・・・・・・・・・・・・・・・・・</a:t>
            </a:r>
            <a:br>
              <a:rPr lang="en-US" altLang="ja-JP" sz="1600" dirty="0">
                <a:latin typeface="ＭＳ Ｐゴシック" panose="020B0600070205080204" pitchFamily="50" charset="-128"/>
              </a:rPr>
            </a:br>
            <a:r>
              <a:rPr lang="ja-JP" altLang="en-US" sz="1600" dirty="0">
                <a:latin typeface="ＭＳ Ｐゴシック" panose="020B0600070205080204" pitchFamily="50" charset="-128"/>
              </a:rPr>
              <a:t>　　・・・・・・・・・・・・・・・・・・・・・・・・・</a:t>
            </a:r>
          </a:p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600" dirty="0">
                <a:latin typeface="ＭＳ Ｐゴシック" panose="020B0600070205080204" pitchFamily="50" charset="-128"/>
              </a:rPr>
              <a:t>② ・・・・・・・・・・・・・・・・・・・・・・・・・</a:t>
            </a:r>
          </a:p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600" dirty="0">
                <a:latin typeface="ＭＳ Ｐゴシック" panose="020B0600070205080204" pitchFamily="50" charset="-128"/>
              </a:rPr>
              <a:t>　　・・・・・・・・・・・・・・・・・・・・・・・・・</a:t>
            </a:r>
          </a:p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en-US" altLang="ja-JP" sz="1100" dirty="0">
                <a:latin typeface="ＭＳ Ｐゴシック" panose="020B0600070205080204" pitchFamily="50" charset="-128"/>
              </a:rPr>
              <a:t>※</a:t>
            </a:r>
            <a:r>
              <a:rPr lang="ja-JP" altLang="en-US" sz="1100" dirty="0">
                <a:latin typeface="ＭＳ Ｐゴシック" panose="020B0600070205080204" pitchFamily="50" charset="-128"/>
              </a:rPr>
              <a:t>別紙２の「２（２）目標達成に向けた課題とその</a:t>
            </a:r>
            <a:endParaRPr lang="en-US" altLang="ja-JP" sz="1100" dirty="0">
              <a:latin typeface="ＭＳ Ｐゴシック" panose="020B0600070205080204" pitchFamily="50" charset="-128"/>
            </a:endParaRPr>
          </a:p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100" dirty="0">
                <a:latin typeface="ＭＳ Ｐゴシック" panose="020B0600070205080204" pitchFamily="50" charset="-128"/>
              </a:rPr>
              <a:t>　　解決方法」より要約してください。</a:t>
            </a:r>
          </a:p>
        </p:txBody>
      </p:sp>
      <p:sp>
        <p:nvSpPr>
          <p:cNvPr id="4128" name="テキスト ボックス 35">
            <a:extLst>
              <a:ext uri="{FF2B5EF4-FFF2-40B4-BE49-F238E27FC236}">
                <a16:creationId xmlns:a16="http://schemas.microsoft.com/office/drawing/2014/main" id="{D25E5D08-D15D-45FA-8078-D4760A97B9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98726" y="4360961"/>
            <a:ext cx="24987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400">
                <a:latin typeface="ＭＳ Ｐゴシック" panose="020B0600070205080204" pitchFamily="50" charset="-128"/>
              </a:rPr>
              <a:t>・・・・・・・・・・・・・・・・・装置</a:t>
            </a:r>
          </a:p>
        </p:txBody>
      </p:sp>
      <p:sp>
        <p:nvSpPr>
          <p:cNvPr id="4129" name="テキスト ボックス 42">
            <a:extLst>
              <a:ext uri="{FF2B5EF4-FFF2-40B4-BE49-F238E27FC236}">
                <a16:creationId xmlns:a16="http://schemas.microsoft.com/office/drawing/2014/main" id="{54B95E3A-9A20-498F-ABCC-1F94D5D12D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35289" y="6664424"/>
            <a:ext cx="167798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>
                <a:latin typeface="ＭＳ Ｐゴシック" panose="020B0600070205080204" pitchFamily="50" charset="-128"/>
              </a:rPr>
              <a:t>実施内容のイメージ</a:t>
            </a:r>
          </a:p>
        </p:txBody>
      </p:sp>
      <p:sp>
        <p:nvSpPr>
          <p:cNvPr id="4130" name="テキスト ボックス 42">
            <a:extLst>
              <a:ext uri="{FF2B5EF4-FFF2-40B4-BE49-F238E27FC236}">
                <a16:creationId xmlns:a16="http://schemas.microsoft.com/office/drawing/2014/main" id="{BD42AF75-5692-4F6F-AFAD-B5E6BCDA6B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9693" y="9416057"/>
            <a:ext cx="1552575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>
                <a:latin typeface="Arial" panose="020B0604020202020204" pitchFamily="34" charset="0"/>
              </a:rPr>
              <a:t>効果のイメージ</a:t>
            </a:r>
          </a:p>
        </p:txBody>
      </p:sp>
      <p:sp>
        <p:nvSpPr>
          <p:cNvPr id="4131" name="テキスト ボックス 144">
            <a:extLst>
              <a:ext uri="{FF2B5EF4-FFF2-40B4-BE49-F238E27FC236}">
                <a16:creationId xmlns:a16="http://schemas.microsoft.com/office/drawing/2014/main" id="{146D3EFA-CE02-4B6D-9911-B1B2EC11B0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0350" y="5415186"/>
            <a:ext cx="3856038" cy="1770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-10795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600" dirty="0">
                <a:latin typeface="ＭＳ Ｐゴシック" panose="020B0600070205080204" pitchFamily="50" charset="-128"/>
              </a:rPr>
              <a:t>①・・・・・・・・・・・・・・・・・・・・・・・・・</a:t>
            </a:r>
          </a:p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600" dirty="0">
                <a:latin typeface="ＭＳ Ｐゴシック" panose="020B0600070205080204" pitchFamily="50" charset="-128"/>
              </a:rPr>
              <a:t>　 ・・・・・・・・・・・・・・・・・・・・・・・・・</a:t>
            </a:r>
          </a:p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600" dirty="0">
                <a:latin typeface="ＭＳ Ｐゴシック" panose="020B0600070205080204" pitchFamily="50" charset="-128"/>
              </a:rPr>
              <a:t>②・・・・・・・・・・・・・・・・・・・・・・・・・</a:t>
            </a:r>
          </a:p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600" dirty="0">
                <a:latin typeface="ＭＳ Ｐゴシック" panose="020B0600070205080204" pitchFamily="50" charset="-128"/>
              </a:rPr>
              <a:t>　 ・・・・・・・・・・・・・・・・・・・・・・・・・</a:t>
            </a:r>
          </a:p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en-US" altLang="ja-JP" sz="1100" dirty="0">
                <a:latin typeface="ＭＳ Ｐゴシック" panose="020B0600070205080204" pitchFamily="50" charset="-128"/>
              </a:rPr>
              <a:t>※</a:t>
            </a:r>
            <a:r>
              <a:rPr lang="ja-JP" altLang="en-US" sz="1100" dirty="0">
                <a:latin typeface="ＭＳ Ｐゴシック" panose="020B0600070205080204" pitchFamily="50" charset="-128"/>
              </a:rPr>
              <a:t>別紙２の「２（２）目標達成に向けた課題とその</a:t>
            </a:r>
            <a:endParaRPr lang="en-US" altLang="ja-JP" sz="1100" dirty="0">
              <a:latin typeface="ＭＳ Ｐゴシック" panose="020B0600070205080204" pitchFamily="50" charset="-128"/>
            </a:endParaRPr>
          </a:p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100" dirty="0">
                <a:latin typeface="ＭＳ Ｐゴシック" panose="020B0600070205080204" pitchFamily="50" charset="-128"/>
              </a:rPr>
              <a:t>　　解決方法」より要約してください。</a:t>
            </a:r>
          </a:p>
        </p:txBody>
      </p:sp>
      <p:sp>
        <p:nvSpPr>
          <p:cNvPr id="4132" name="正方形/長方形 19">
            <a:extLst>
              <a:ext uri="{FF2B5EF4-FFF2-40B4-BE49-F238E27FC236}">
                <a16:creationId xmlns:a16="http://schemas.microsoft.com/office/drawing/2014/main" id="{5FEC523E-EEC8-4A8B-914C-710575985A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05064" y="2868711"/>
            <a:ext cx="2735262" cy="1439863"/>
          </a:xfrm>
          <a:prstGeom prst="rect">
            <a:avLst/>
          </a:prstGeom>
          <a:solidFill>
            <a:srgbClr val="DBEEF4"/>
          </a:solidFill>
          <a:ln w="25400" cap="flat" algn="ctr">
            <a:solidFill>
              <a:srgbClr val="385D8A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ja-JP" altLang="en-US" sz="1800">
                <a:latin typeface="ＭＳ Ｐゴシック" panose="020B0600070205080204" pitchFamily="50" charset="-128"/>
              </a:rPr>
              <a:t>設備のイメージ図や写真・イラストなど</a:t>
            </a:r>
          </a:p>
        </p:txBody>
      </p:sp>
      <p:sp>
        <p:nvSpPr>
          <p:cNvPr id="4133" name="正方形/長方形 20">
            <a:extLst>
              <a:ext uri="{FF2B5EF4-FFF2-40B4-BE49-F238E27FC236}">
                <a16:creationId xmlns:a16="http://schemas.microsoft.com/office/drawing/2014/main" id="{E651DDDB-32C4-4394-AB27-C5105EBD93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06651" y="5364261"/>
            <a:ext cx="2733675" cy="1247775"/>
          </a:xfrm>
          <a:prstGeom prst="rect">
            <a:avLst/>
          </a:prstGeom>
          <a:solidFill>
            <a:srgbClr val="DBEEF4"/>
          </a:solidFill>
          <a:ln w="25400" cap="flat" algn="ctr">
            <a:solidFill>
              <a:srgbClr val="385D8A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ja-JP" altLang="en-US" sz="1800">
                <a:latin typeface="ＭＳ Ｐゴシック" panose="020B0600070205080204" pitchFamily="50" charset="-128"/>
              </a:rPr>
              <a:t>課題や実施内容がわかるイメージ図や写真・イラストなど</a:t>
            </a:r>
          </a:p>
        </p:txBody>
      </p:sp>
      <p:sp>
        <p:nvSpPr>
          <p:cNvPr id="4134" name="正方形/長方形 21">
            <a:extLst>
              <a:ext uri="{FF2B5EF4-FFF2-40B4-BE49-F238E27FC236}">
                <a16:creationId xmlns:a16="http://schemas.microsoft.com/office/drawing/2014/main" id="{4F3532FD-93DD-4DE0-87C1-AD6BFA5DBB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05065" y="7833320"/>
            <a:ext cx="2736304" cy="1501775"/>
          </a:xfrm>
          <a:prstGeom prst="rect">
            <a:avLst/>
          </a:prstGeom>
          <a:solidFill>
            <a:srgbClr val="DBEEF4"/>
          </a:solidFill>
          <a:ln w="25400" cap="flat" algn="ctr">
            <a:solidFill>
              <a:srgbClr val="385D8A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ja-JP" altLang="en-US" sz="1800" dirty="0">
                <a:latin typeface="ＭＳ Ｐゴシック" panose="020B0600070205080204" pitchFamily="50" charset="-128"/>
              </a:rPr>
              <a:t>導入前後の比較により効果がわかる写真・イラストなど</a:t>
            </a:r>
          </a:p>
        </p:txBody>
      </p:sp>
      <p:sp>
        <p:nvSpPr>
          <p:cNvPr id="4135" name="Text Box 52">
            <a:extLst>
              <a:ext uri="{FF2B5EF4-FFF2-40B4-BE49-F238E27FC236}">
                <a16:creationId xmlns:a16="http://schemas.microsoft.com/office/drawing/2014/main" id="{BA683ED9-E55A-4783-A4E9-5CA44EE482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6170" y="91181"/>
            <a:ext cx="919162" cy="261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別紙４</a:t>
            </a:r>
          </a:p>
        </p:txBody>
      </p:sp>
      <p:sp>
        <p:nvSpPr>
          <p:cNvPr id="4136" name="Text Box 5">
            <a:extLst>
              <a:ext uri="{FF2B5EF4-FFF2-40B4-BE49-F238E27FC236}">
                <a16:creationId xmlns:a16="http://schemas.microsoft.com/office/drawing/2014/main" id="{BF0E1EF1-96A3-4C68-BC1C-032B12B295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738" y="1603236"/>
            <a:ext cx="6894512" cy="701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en-US" altLang="ja-JP" sz="1800" dirty="0">
                <a:latin typeface="Arial" panose="020B0604020202020204" pitchFamily="34" charset="0"/>
              </a:rPr>
              <a:t> 【</a:t>
            </a:r>
            <a:r>
              <a:rPr lang="ja-JP" altLang="en-US" sz="1800" dirty="0">
                <a:latin typeface="Arial" panose="020B0604020202020204" pitchFamily="34" charset="0"/>
              </a:rPr>
              <a:t>概　要</a:t>
            </a:r>
            <a:r>
              <a:rPr lang="en-US" altLang="ja-JP" sz="1800" dirty="0">
                <a:latin typeface="Arial" panose="020B0604020202020204" pitchFamily="34" charset="0"/>
              </a:rPr>
              <a:t>】</a:t>
            </a:r>
            <a:r>
              <a:rPr lang="ja-JP" altLang="en-US" sz="1600" dirty="0">
                <a:latin typeface="Arial" panose="020B0604020202020204" pitchFamily="34" charset="0"/>
              </a:rPr>
              <a:t>　</a:t>
            </a:r>
            <a:r>
              <a:rPr lang="ja-JP" altLang="en-US" sz="1400" dirty="0">
                <a:latin typeface="Arial" panose="020B0604020202020204" pitchFamily="34" charset="0"/>
              </a:rPr>
              <a:t>・・・工程（プロセス）に・・・装置（設備）を導入して、・・・（実施内容）すること</a:t>
            </a:r>
            <a:endParaRPr lang="en-US" altLang="ja-JP" sz="1400" dirty="0">
              <a:latin typeface="Arial" panose="020B0604020202020204" pitchFamily="34" charset="0"/>
            </a:endParaRPr>
          </a:p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ja-JP" altLang="en-US" sz="1400" dirty="0">
                <a:latin typeface="Arial" panose="020B0604020202020204" pitchFamily="34" charset="0"/>
              </a:rPr>
              <a:t>　　により、・・・の課題を解決</a:t>
            </a:r>
            <a:r>
              <a:rPr lang="ja-JP" altLang="en-US" sz="1400">
                <a:latin typeface="Arial" panose="020B0604020202020204" pitchFamily="34" charset="0"/>
              </a:rPr>
              <a:t>して、三密回避・・・等を図る。　（</a:t>
            </a:r>
            <a:r>
              <a:rPr lang="ja-JP" altLang="en-US" sz="1400" dirty="0">
                <a:latin typeface="Arial" panose="020B0604020202020204" pitchFamily="34" charset="0"/>
              </a:rPr>
              <a:t>１００字程度）</a:t>
            </a:r>
            <a:endParaRPr lang="en-US" altLang="ja-JP" sz="14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2.0.50727.5420"/>
  <p:tag name="AS_OS" val="Microsoft Windows NT 6.1.7601 Service Pack 1"/>
  <p:tag name="AS_RELEASE_DATE" val="2017.10.11"/>
  <p:tag name="AS_TITLE" val="Aspose.Slides for .NET 3.5"/>
  <p:tag name="AS_VERSION" val="17.9.1"/>
</p:tagLst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​​テーマ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</TotalTime>
  <Words>578</Words>
  <Application>Microsoft Office PowerPoint</Application>
  <PresentationFormat>A4 210 x 297 mm</PresentationFormat>
  <Paragraphs>34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ＭＳ 明朝</vt:lpstr>
      <vt:lpstr>Arial</vt:lpstr>
      <vt:lpstr>Calibri</vt:lpstr>
      <vt:lpstr>Office ​​テーマ</vt:lpstr>
      <vt:lpstr>1_Office ​​テーマ</vt:lpstr>
      <vt:lpstr>PowerPoint プレゼンテーション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subject/>
  <dc:creator>takahashi</dc:creator>
  <cp:keywords/>
  <dc:description/>
  <cp:lastModifiedBy>高橋 雅彦</cp:lastModifiedBy>
  <cp:revision>12</cp:revision>
  <cp:lastPrinted>2020-06-22T07:12:19Z</cp:lastPrinted>
  <dcterms:created xsi:type="dcterms:W3CDTF">2007-11-02T08:47:49Z</dcterms:created>
  <dcterms:modified xsi:type="dcterms:W3CDTF">2020-06-26T08:52:36Z</dcterms:modified>
  <cp:category/>
</cp:coreProperties>
</file>