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4" d="100"/>
          <a:sy n="74" d="100"/>
        </p:scale>
        <p:origin x="30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別記様式の「事業概要」と同一としてください（１００文字程度）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314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37</cp:revision>
  <cp:lastPrinted>2021-03-16T07:25:51Z</cp:lastPrinted>
  <dcterms:created xsi:type="dcterms:W3CDTF">2007-11-02T08:47:49Z</dcterms:created>
  <dcterms:modified xsi:type="dcterms:W3CDTF">2021-04-09T02:50:45Z</dcterms:modified>
  <cp:category/>
</cp:coreProperties>
</file>