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4" d="100"/>
          <a:sy n="74" d="100"/>
        </p:scale>
        <p:origin x="30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２．評価・実証の課題と解決方法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本事業において、実証・評価を行う目標を具体的に記入してください。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（→別紙４の１（１）（２）に対応）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評価・実証する技術や課題等がわかるイメージ図や写真・イラストなど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評価・実証する</a:t>
            </a:r>
            <a:r>
              <a:rPr lang="ja-JP" altLang="en-US" sz="1800" dirty="0"/>
              <a:t>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１．実証・評価の目標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別記様式の「事業概要」と同一としてください（１００文字程度）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（→別紙４の１（３）に対応）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別紙４の３（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１）（２）に対応）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317</Words>
  <Application>Microsoft Office PowerPoint</Application>
  <PresentationFormat>A4 210 x 297 mm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40</cp:revision>
  <cp:lastPrinted>2021-03-16T07:25:51Z</cp:lastPrinted>
  <dcterms:created xsi:type="dcterms:W3CDTF">2007-11-02T08:47:49Z</dcterms:created>
  <dcterms:modified xsi:type="dcterms:W3CDTF">2021-04-09T02:57:47Z</dcterms:modified>
  <cp:category/>
</cp:coreProperties>
</file>