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3" d="100"/>
          <a:sy n="73" d="100"/>
        </p:scale>
        <p:origin x="31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</a:t>
            </a:r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字程度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298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38</cp:revision>
  <cp:lastPrinted>2021-03-16T07:25:51Z</cp:lastPrinted>
  <dcterms:created xsi:type="dcterms:W3CDTF">2007-11-02T08:47:49Z</dcterms:created>
  <dcterms:modified xsi:type="dcterms:W3CDTF">2022-04-07T03:01:46Z</dcterms:modified>
  <cp:category/>
</cp:coreProperties>
</file>