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3" d="100"/>
          <a:sy n="73" d="100"/>
        </p:scale>
        <p:origin x="31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16594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３．事業化計画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２．評価・実証の課題と解決方法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7" name="テキスト ボックス 133">
            <a:extLst>
              <a:ext uri="{FF2B5EF4-FFF2-40B4-BE49-F238E27FC236}">
                <a16:creationId xmlns:a16="http://schemas.microsoft.com/office/drawing/2014/main" id="{6F600CC7-9B8B-49BE-8D59-0379EBE4C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" y="7670040"/>
            <a:ext cx="4198937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■製品：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〇〇用部材（〇〇部品、〇〇など）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■販売先：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〇〇産業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価格：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〇〇円／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kg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程度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数量・売上額：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●●個程度・〇億円以上</a:t>
            </a:r>
            <a:endParaRPr lang="ja-JP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販売開始：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〇〇年頃（予定）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本事業において、実証・評価を行う目標を具体的に記入してください。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（→別紙４の１（１）（２）に対応）</a:t>
            </a:r>
          </a:p>
        </p:txBody>
      </p:sp>
      <p:sp>
        <p:nvSpPr>
          <p:cNvPr id="6190" name="テキスト ボックス 35">
            <a:extLst>
              <a:ext uri="{FF2B5EF4-FFF2-40B4-BE49-F238E27FC236}">
                <a16:creationId xmlns:a16="http://schemas.microsoft.com/office/drawing/2014/main" id="{F0C92CDE-9932-4A10-A819-FD61837F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4507102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1" name="テキスト ボックス 42">
            <a:extLst>
              <a:ext uri="{FF2B5EF4-FFF2-40B4-BE49-F238E27FC236}">
                <a16:creationId xmlns:a16="http://schemas.microsoft.com/office/drawing/2014/main" id="{520FFE14-8324-4885-9576-C9BCE9D2F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203" y="6911259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・・・・・・・・・・の成形品</a:t>
            </a:r>
          </a:p>
        </p:txBody>
      </p:sp>
      <p:sp>
        <p:nvSpPr>
          <p:cNvPr id="6192" name="テキスト ボックス 42">
            <a:extLst>
              <a:ext uri="{FF2B5EF4-FFF2-40B4-BE49-F238E27FC236}">
                <a16:creationId xmlns:a16="http://schemas.microsoft.com/office/drawing/2014/main" id="{DA4C63F1-F7F5-4E9D-A632-5946E1B3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9397553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評価・実証する技術や課題等がわかるイメージ図や写真・イラストなど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評価・実証する</a:t>
            </a:r>
            <a:r>
              <a:rPr lang="ja-JP" altLang="en-US" sz="1800" dirty="0"/>
              <a:t>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１．実証・評価の目標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/>
              <a:t>事業概要</a:t>
            </a:r>
            <a:r>
              <a:rPr lang="en-US" altLang="ja-JP" sz="180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１００文字程度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１の目標達成に向け、どのような課題があり、どのように解決するのか、について記入してください。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（→別紙４の１（３）に対応）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144">
            <a:extLst>
              <a:ext uri="{FF2B5EF4-FFF2-40B4-BE49-F238E27FC236}">
                <a16:creationId xmlns:a16="http://schemas.microsoft.com/office/drawing/2014/main" id="{CF27E10F-D2C5-46C9-B7DA-2CD6EE51B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637" y="9133260"/>
            <a:ext cx="3109913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（→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別紙４の３（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１）（２）に対応）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301</Words>
  <Application>Microsoft Office PowerPoint</Application>
  <PresentationFormat>A4 210 x 297 mm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41</cp:revision>
  <cp:lastPrinted>2021-03-16T07:25:51Z</cp:lastPrinted>
  <dcterms:created xsi:type="dcterms:W3CDTF">2007-11-02T08:47:49Z</dcterms:created>
  <dcterms:modified xsi:type="dcterms:W3CDTF">2022-04-07T02:59:16Z</dcterms:modified>
  <cp:category/>
</cp:coreProperties>
</file>