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0" d="100"/>
          <a:sy n="70" d="100"/>
        </p:scale>
        <p:origin x="32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20906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３．変革のモデル性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本事業で達成しようとする変革の目標について、その新規性、革新性がわかるように記入してください。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変革の内容や目標がわかるイメージ図や写真・イラストなど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変革の内容や目標がわかるイメージ図や写真・イラストなど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他県他事業者の先行取り組みとの比較や、先行事例の写真・イラスト等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１．自社変革の目標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</a:t>
            </a:r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字程度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  <p:sp>
        <p:nvSpPr>
          <p:cNvPr id="2" name="テキスト ボックス 144">
            <a:extLst>
              <a:ext uri="{FF2B5EF4-FFF2-40B4-BE49-F238E27FC236}">
                <a16:creationId xmlns:a16="http://schemas.microsoft.com/office/drawing/2014/main" id="{EC57AA2B-1F91-8D97-FAA5-CA0688499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7892798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・業界初の取り組みか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・業種を超えた取り組みか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・他の先行事例との違いや、成功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ポイントの説明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210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miyamae</cp:lastModifiedBy>
  <cp:revision>40</cp:revision>
  <cp:lastPrinted>2021-03-16T07:25:51Z</cp:lastPrinted>
  <dcterms:created xsi:type="dcterms:W3CDTF">2007-11-02T08:47:49Z</dcterms:created>
  <dcterms:modified xsi:type="dcterms:W3CDTF">2023-07-28T04:50:09Z</dcterms:modified>
  <cp:category/>
</cp:coreProperties>
</file>