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0" d="100"/>
          <a:sy n="70" d="100"/>
        </p:scale>
        <p:origin x="32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8373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３．成果と事業化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２．目標と解決方法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2" y="8856904"/>
            <a:ext cx="3267550" cy="92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endParaRPr lang="en-US" altLang="ja-JP" sz="11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endParaRPr lang="ja-JP" altLang="en-US" sz="11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endParaRPr lang="ja-JP" altLang="en-US" sz="11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endParaRPr lang="ja-JP" altLang="ja-JP" sz="11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1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内容について、その新規性、独創性、革新性がわかるように記入してください。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１．研究開発内容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</a:t>
            </a:r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目標にむけて、どのように課題を解決するのか、について記入してください。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  <p:sp>
        <p:nvSpPr>
          <p:cNvPr id="2" name="テキスト ボックス 144">
            <a:extLst>
              <a:ext uri="{FF2B5EF4-FFF2-40B4-BE49-F238E27FC236}">
                <a16:creationId xmlns:a16="http://schemas.microsoft.com/office/drawing/2014/main" id="{A2DC6741-E918-3A18-B209-9B1E738DE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7671513"/>
            <a:ext cx="3160436" cy="110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想定する成果とその事業化について記入してください。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212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miyamae</cp:lastModifiedBy>
  <cp:revision>40</cp:revision>
  <cp:lastPrinted>2021-03-16T07:25:51Z</cp:lastPrinted>
  <dcterms:created xsi:type="dcterms:W3CDTF">2007-11-02T08:47:49Z</dcterms:created>
  <dcterms:modified xsi:type="dcterms:W3CDTF">2023-07-28T04:34:38Z</dcterms:modified>
  <cp:category/>
</cp:coreProperties>
</file>