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slideMaster3.xml" ContentType="application/vnd.openxmlformats-officedocument.presentationml.slideMaster+xml"/>
  <Override PartName="/ppt/slides/slide1.xml" ContentType="application/vnd.openxmlformats-officedocument.presentationml.slide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theme/theme3.xml" ContentType="application/vnd.openxmlformats-officedocument.theme+xml"/>
  <Override PartName="/ppt/theme/theme4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72" r:id="rId2"/>
    <p:sldMasterId id="2147483718" r:id="rId3"/>
  </p:sldMasterIdLst>
  <p:handoutMasterIdLst>
    <p:handoutMasterId r:id="rId5"/>
  </p:handoutMasterIdLst>
  <p:sldIdLst>
    <p:sldId id="256" r:id="rId4"/>
  </p:sldIdLst>
  <p:sldSz cx="6858000" cy="9906000" type="A4"/>
  <p:notesSz cx="6807200" cy="9939338"/>
  <p:custDataLst>
    <p:tags r:id="rId6"/>
  </p:custDataLst>
  <p:defaultTextStyle>
    <a:defPPr>
      <a:defRPr lang="ja-JP"/>
    </a:defPPr>
    <a:lvl1pPr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buSzPct val="100000"/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9" autoAdjust="0"/>
    <p:restoredTop sz="94604" autoAdjust="0"/>
  </p:normalViewPr>
  <p:slideViewPr>
    <p:cSldViewPr>
      <p:cViewPr varScale="1">
        <p:scale>
          <a:sx n="74" d="100"/>
          <a:sy n="74" d="100"/>
        </p:scale>
        <p:origin x="3090" y="6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" d="100"/>
          <a:sy n="10" d="100"/>
        </p:scale>
        <p:origin x="-102" y="-26"/>
      </p:cViewPr>
      <p:guideLst>
        <p:guide orient="horz" pos="2160"/>
        <p:guide pos="288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Master" Target="slideMasters/slideMaster3.xml"/><Relationship Id="rId7" Type="http://schemas.openxmlformats.org/officeDocument/2006/relationships/presProps" Target="pres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tags" Target="tags/tag1.xml"/><Relationship Id="rId5" Type="http://schemas.openxmlformats.org/officeDocument/2006/relationships/handoutMaster" Target="handoutMasters/handoutMaster1.xml"/><Relationship Id="rId10" Type="http://schemas.openxmlformats.org/officeDocument/2006/relationships/tableStyles" Target="tableStyles.xml"/><Relationship Id="rId4" Type="http://schemas.openxmlformats.org/officeDocument/2006/relationships/slide" Target="slides/slide1.xml"/><Relationship Id="rId9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29" name="Rectangle 2">
            <a:extLst>
              <a:ext uri="{FF2B5EF4-FFF2-40B4-BE49-F238E27FC236}">
                <a16:creationId xmlns:a16="http://schemas.microsoft.com/office/drawing/2014/main" id="{83AC89C1-8E0A-49B9-A5F7-60DF6CCFBE5E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0" name="Rectangle 3">
            <a:extLst>
              <a:ext uri="{FF2B5EF4-FFF2-40B4-BE49-F238E27FC236}">
                <a16:creationId xmlns:a16="http://schemas.microsoft.com/office/drawing/2014/main" id="{2F07BF0F-68E6-4F7D-BDC8-4243197AA660}"/>
              </a:ext>
            </a:extLst>
          </p:cNvPr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51275" y="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t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1" name="Rectangle 4">
            <a:extLst>
              <a:ext uri="{FF2B5EF4-FFF2-40B4-BE49-F238E27FC236}">
                <a16:creationId xmlns:a16="http://schemas.microsoft.com/office/drawing/2014/main" id="{F7DE858D-2FCE-4CD5-A0C0-FFA9D05951A7}"/>
              </a:ext>
            </a:extLst>
          </p:cNvPr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defTabSz="920750">
              <a:defRPr sz="1200"/>
            </a:lvl1pPr>
          </a:lstStyle>
          <a:p>
            <a:endParaRPr lang="en-US" altLang="ja-JP"/>
          </a:p>
        </p:txBody>
      </p:sp>
      <p:sp>
        <p:nvSpPr>
          <p:cNvPr id="7232" name="Rectangle 5">
            <a:extLst>
              <a:ext uri="{FF2B5EF4-FFF2-40B4-BE49-F238E27FC236}">
                <a16:creationId xmlns:a16="http://schemas.microsoft.com/office/drawing/2014/main" id="{6EFA1785-A747-49F8-ADB0-BEDD84AC75EE}"/>
              </a:ext>
            </a:extLst>
          </p:cNvPr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51275" y="9442450"/>
            <a:ext cx="2925763" cy="460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2214" tIns="46107" rIns="92214" bIns="46107" numCol="1" anchor="b" anchorCtr="0" compatLnSpc="1">
            <a:prstTxWarp prst="textNoShape">
              <a:avLst/>
            </a:prstTxWarp>
          </a:bodyPr>
          <a:lstStyle>
            <a:lvl1pPr algn="r" defTabSz="920750">
              <a:defRPr sz="1200"/>
            </a:lvl1pPr>
          </a:lstStyle>
          <a:p>
            <a:fld id="{80508091-8121-4D04-95A9-4989CE8AF9EB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3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20" name="タイトル 1">
            <a:extLst>
              <a:ext uri="{FF2B5EF4-FFF2-40B4-BE49-F238E27FC236}">
                <a16:creationId xmlns:a16="http://schemas.microsoft.com/office/drawing/2014/main" id="{29AF2E2D-1A7D-435D-A508-4A09E5C6DE24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マスター タイトルの書式設定</a:t>
            </a:r>
          </a:p>
        </p:txBody>
      </p:sp>
      <p:sp>
        <p:nvSpPr>
          <p:cNvPr id="4121" name="サブタイトル 2">
            <a:extLst>
              <a:ext uri="{FF2B5EF4-FFF2-40B4-BE49-F238E27FC236}">
                <a16:creationId xmlns:a16="http://schemas.microsoft.com/office/drawing/2014/main" id="{6ABF697E-CB46-4C7E-9436-54948CEE3FA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マスター サブタイトルの書式設定</a:t>
            </a:r>
          </a:p>
        </p:txBody>
      </p:sp>
      <p:sp>
        <p:nvSpPr>
          <p:cNvPr id="4122" name="Rectangle 4">
            <a:extLst>
              <a:ext uri="{FF2B5EF4-FFF2-40B4-BE49-F238E27FC236}">
                <a16:creationId xmlns:a16="http://schemas.microsoft.com/office/drawing/2014/main" id="{13EB69F0-289D-47B2-8EB5-835960E8478A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3" name="Rectangle 5">
            <a:extLst>
              <a:ext uri="{FF2B5EF4-FFF2-40B4-BE49-F238E27FC236}">
                <a16:creationId xmlns:a16="http://schemas.microsoft.com/office/drawing/2014/main" id="{1BA3FF6F-1252-4D7A-AE57-84DD8F19A9D1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4124" name="Rectangle 6">
            <a:extLst>
              <a:ext uri="{FF2B5EF4-FFF2-40B4-BE49-F238E27FC236}">
                <a16:creationId xmlns:a16="http://schemas.microsoft.com/office/drawing/2014/main" id="{04CE49C6-B00B-40F5-B421-9C4B881EDAFA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229B89E7-9D11-4685-AD3B-DC6E5CC70D9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460E576-4490-4810-99F2-C95F8CA30C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51D5E79-90DC-44EE-B7FE-9F54380C0B8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2A247A5-6F15-471F-9EC3-A4463EB2E4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1F71164F-42B2-4052-B3DC-5B5F3AA3BB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9BFF5DA-DDED-4A8A-B35D-E573EBE10E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05845CC-D63D-4B39-B6D5-0F1C705215B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45894685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49F6D799-1642-4670-B15D-9887747AAA0C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039FA4EC-C0D8-4CA9-812E-CB64EBE434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5A9BB38A-43B2-41C2-96F2-81FAA399BE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4C5D4CB5-A7C0-4654-A432-77C79D71864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CF9D17C1-5CE6-4581-84F2-6E973D3FAE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028CA20-8C59-4391-9F30-F4626E9E436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601849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FF16C3E5-006A-4DA8-868E-C118175E75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857250" y="1620838"/>
            <a:ext cx="5143500" cy="3449637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1B3B1DDF-FFC8-4F3E-AB2D-4E61AAE85E9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857250" y="5202238"/>
            <a:ext cx="5143500" cy="23923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4223651-C6E5-489A-A6EF-CBB0C53826F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87606D0-2E91-4786-A69D-F5C2323B81E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D4E4938-5EC1-4C70-9A31-1FF05244F80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BAA89A-0A2D-416B-9FA5-2694BC3C570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28724941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9833655-48AD-4820-8456-93A8A58AB4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A9EF73CD-DFA9-479C-B26E-CADAFC49134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01B73EE-68F0-4912-B463-FD64E79A99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676C3B0-7046-42E3-AD05-45EF824CC68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FEB8097A-B4A7-40D9-9AC5-5803C52B1B1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9C62917-B44F-4345-8C92-F250EDCCF38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93025310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AB6220D-DDE2-4F13-BFBD-50E09B6A9CA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FA9C231A-F8C2-49BE-A239-A75F915446C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03DA3EA-3E45-4B28-91FC-C59E73DC749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C7E1F05-2503-47CE-922D-E71CE9888F6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CC2DD36-C5D7-4B29-9BB9-567EB5F8D4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BDBE7B7-7988-4BBF-B1BC-FD82DAA5121E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1166479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A6CA495-536A-437B-85F3-BB4C575A55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802AD31-448D-45DD-81CC-F788AACE8B3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AA2EA1F5-683D-4153-ADCB-B0EDF580B7C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489D614-6DA3-417F-8576-7899E4BC92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2F21032-4AB8-417C-B9F0-2C680D3F52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B642DDE2-6FF2-448C-A13E-27F5E71AD5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2E4D394-B4CC-4165-80D1-18C908A3091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81984266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B43C2CF2-900B-427E-909E-025CE1DD32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CB6174FF-C7D5-4190-8420-4F7DA44390A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0FC93AED-B81A-4850-9315-3D29C806450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44DE8E34-3A07-40F5-A555-066404936A5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C8F6871-E4F6-4582-B548-C833FC6A487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39100419-AFCD-4E22-95DC-8A32FA3D41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1696D799-21D8-4529-BD51-A687AD56A1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D185B31C-C87E-4297-9BB4-91D979488A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0E33F8-DEFB-408A-A13B-ABB45CC6BD4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95686275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60C3B68-7BEB-416A-B6BF-9637BDC5BF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C7FF93DE-126F-4A13-BE9D-5A3F9F48BC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62EFC8CF-4611-4A76-A821-81078BD9D3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535D7C38-0450-4C40-A378-BF10298258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D016249-D343-423D-AA61-47D1AEC3DF0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28159122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8BF0CDD3-1FDC-43E1-8C3F-4E4C02CFFE5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3D7403D3-D679-477B-A7AF-779F00B04C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E4275114-BE22-47E0-B9AE-7A4BC6CD7C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FD8896-1360-428E-89FC-E7E6E2FBE7E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972276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14A35CF-CC2A-4627-9F23-845DB79691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4229D02C-9032-4E1E-9466-E14D5D148D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DE3C0126-5884-45EB-8AAE-A0430929946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07C54ED-B8D2-4173-9993-B9AFDA30A8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1952269-4EF8-47B1-ADD6-20016B75E4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1CDEBCA3-106E-48F2-9BA2-A25B0DECA38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AC03C24-1936-49DC-A557-C28AC869AD4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620894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9979E07-006E-4C89-8C9F-E6BF39BE9D9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CCB3014-C4EB-44D4-96F6-541B893C333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971B34E0-B2E7-464C-992B-32663DBDE8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6F38BDD-4E63-43FD-80B7-C9E367FF49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0F8CA691-4DFC-43CC-9DF4-88129CF4DB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CDF6320-4C67-4BC0-ACF8-857A118C167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57011673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F5D60F5-63B2-47A3-8226-892BDA5E42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DF232054-EF88-44CD-8764-6A30F9267BA7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A9C14B6-ED6D-438B-9ACD-6EFF42A3CA3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DCB71B8A-85A5-47D4-9F91-7939ABBBD3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64A8409F-303C-42FD-944D-4651EC5C22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1F90F54-3C79-4982-96F6-7C38F06AB24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6C4E6FD-15FD-4483-B13C-4F3E51593B8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3174457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D4AD1426-BEEF-464D-9FEA-FCCFB7209C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7F6A5B4-01AB-4EDF-8C12-A9E57F35598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0857540-3D14-45FE-8BC8-05126B5922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8A6E727-5FC7-4655-A6D0-8CF837FB430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653FA94-75A4-47C8-A8D7-B19BF324B5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5E196E3-6974-4715-BB85-A567FA9507F0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49412235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8D66E9E9-A764-4883-8F79-EE4DE21E55B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4280E62F-D89B-4A79-B41F-083D0B31B45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818795E-E639-4596-9D9A-8C18E9A3B4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A0C7B04C-9D3B-45E9-AE56-F707434F08D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3BA298EA-B97D-4228-83C8-4A4CF5576B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A0A6B66-ECCB-475C-A9BE-E403919D3289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2487268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51" name="タイトル 1">
            <a:extLst>
              <a:ext uri="{FF2B5EF4-FFF2-40B4-BE49-F238E27FC236}">
                <a16:creationId xmlns:a16="http://schemas.microsoft.com/office/drawing/2014/main" id="{400AF0E7-5720-4BF3-8011-524A7F6417F9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514350" y="3076575"/>
            <a:ext cx="5829300" cy="2124075"/>
          </a:xfrm>
        </p:spPr>
        <p:txBody>
          <a:bodyPr anchor="t"/>
          <a:lstStyle>
            <a:lvl1pPr>
              <a:defRPr/>
            </a:lvl1pPr>
          </a:lstStyle>
          <a:p>
            <a:pPr lvl="0"/>
            <a:r>
              <a:rPr lang="ja-JP" altLang="ja-JP" noProof="0"/>
              <a:t>マスタ タイトルの書式設定</a:t>
            </a:r>
          </a:p>
        </p:txBody>
      </p:sp>
      <p:sp>
        <p:nvSpPr>
          <p:cNvPr id="5152" name="サブタイトル 2">
            <a:extLst>
              <a:ext uri="{FF2B5EF4-FFF2-40B4-BE49-F238E27FC236}">
                <a16:creationId xmlns:a16="http://schemas.microsoft.com/office/drawing/2014/main" id="{47B1456D-DEB1-4FAE-B949-A5599EAA14F6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028700" y="5613400"/>
            <a:ext cx="4800600" cy="2532063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ja-JP" altLang="ja-JP" noProof="0"/>
              <a:t>マスタ サブタイトルの書式設定</a:t>
            </a:r>
          </a:p>
        </p:txBody>
      </p:sp>
      <p:sp>
        <p:nvSpPr>
          <p:cNvPr id="5153" name="Rectangle 4">
            <a:extLst>
              <a:ext uri="{FF2B5EF4-FFF2-40B4-BE49-F238E27FC236}">
                <a16:creationId xmlns:a16="http://schemas.microsoft.com/office/drawing/2014/main" id="{B67EDF8C-558E-4E91-AAD9-1A4617B7B1D2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4" name="Rectangle 5">
            <a:extLst>
              <a:ext uri="{FF2B5EF4-FFF2-40B4-BE49-F238E27FC236}">
                <a16:creationId xmlns:a16="http://schemas.microsoft.com/office/drawing/2014/main" id="{C381B75F-89F8-413C-A628-2289F85E8DFB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>
              <a:defRPr kumimoji="0"/>
            </a:lvl1pPr>
          </a:lstStyle>
          <a:p>
            <a:endParaRPr lang="en-US" altLang="ja-JP"/>
          </a:p>
        </p:txBody>
      </p:sp>
      <p:sp>
        <p:nvSpPr>
          <p:cNvPr id="5155" name="Rectangle 6">
            <a:extLst>
              <a:ext uri="{FF2B5EF4-FFF2-40B4-BE49-F238E27FC236}">
                <a16:creationId xmlns:a16="http://schemas.microsoft.com/office/drawing/2014/main" id="{8FE04BE0-8442-4634-B722-C73678BFF4A6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/>
        <p:txBody>
          <a:bodyPr/>
          <a:lstStyle>
            <a:lvl1pPr>
              <a:defRPr kumimoji="0"/>
            </a:lvl1pPr>
          </a:lstStyle>
          <a:p>
            <a:fld id="{2095D842-180E-4BC8-835D-D1283497D18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54C21378-0FF2-477E-A1E2-A52C783EA30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FAD21E61-EF1F-447C-9E33-F1069D1B24C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178BB37-9839-446A-A485-2FB4AA85EC6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C5D1451-E8C3-4CD8-9DC8-F428E04973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77F34F8E-CE1B-4B68-B007-BB7B750CED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3AB035D-7E17-4360-B48D-44592386B66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069192482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7CC14AEE-B08C-4A93-9DE5-019E3AF963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CD6D1ED-8199-4C13-9579-A28E14F3EA1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828BF84-087E-4BCC-B9FE-B0E71C5B8E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9FF6358A-18F4-4154-9E03-61A66DCC92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9D3331D9-AA7E-45DC-B690-A6ADEF82026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2D2A3E7-72D8-46A5-BDA6-82880C3D7438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995008261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FF90E82-ABDE-49D4-91AA-DDE6505787E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0713980-E15E-4165-9C71-35DA787A9AFF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7719CF5-DC79-4EEF-A203-28CBF2F410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B1625F09-86EF-44C3-94FD-FFD4BF0974A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E3C50089-4136-4DA9-923B-A25FB846EE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71E7026-C98F-4963-BD43-85BF088C07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831896A-451A-493F-A96F-9079181C5FB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974069167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ECDFEDC4-8AD3-49F5-BFF3-D90CD09BD66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B99951DC-D8FE-45C7-97F9-DBC2F7E785A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93A9CF7-B91A-4FF2-A128-49AE478E31F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DC1F106B-EF88-4B97-BBBB-CFCB1E7C305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6AEA9A25-10A9-4C40-B901-B516D4FCB3D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6EDD26FE-0696-44FE-918D-5EC618EA59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B673AC2D-EB84-4CF0-AFF2-70C4B114CF6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C2200CFF-5747-47EC-939B-8B47C97FCA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FAC46D4-B50B-4149-B7C0-C6D16D618441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92315586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C9ECECA-4105-4A70-90F3-1EEB9030DF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BBDA7E06-2BFA-4474-BD26-5D019FE94F2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F551D1E3-4D58-4856-9D95-228482A1E0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4C23B7D0-8D2E-49D7-87FC-85FA4924D8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CC3331-1C8E-4AAF-9A81-6FF4F12B467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79510727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4768AC8F-5515-4490-870B-E78E0999BB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501585BC-0C3E-4705-8F58-1F356676DB0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5C027DD-288C-44F0-8D15-A75B26F504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6404859-350C-480A-9178-A155207C703D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82612797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9A83C26-483E-413F-80A3-94E91B60637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68313" y="2470150"/>
            <a:ext cx="5915025" cy="4119563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3A5B1C4-064E-461A-8859-E26DF7F6D2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68313" y="6629400"/>
            <a:ext cx="5915025" cy="2166938"/>
          </a:xfr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F9024D7-7AFC-4B5E-A037-2918EF4B63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862C842-B9D0-43BD-89C5-C49DBEF168A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A647E627-5CD8-434A-810B-FF48D722375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9B11FD-0FCE-4AAC-A951-195F2A614F8C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88756950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71A4DBC-3A4D-478D-8854-4D4A355BE1F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1AC85B4-B043-434E-B560-C21708803B4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8EBF141A-64AD-42AB-9CCC-424F8EBAA2E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CB0C4223-C66A-499C-A64F-8BA9233BDC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538A8878-6753-4A35-96CE-848093E5240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26253C78-BC97-45BB-A8B1-0B2088906A2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A70D649-36A3-46E2-8ED4-E83665E929A3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892345387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8D4F1D1E-B42F-492D-A85E-F62099F133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31D4260F-3848-4801-934A-FDF75B1DBCDF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5F3EE63-AEEC-46EA-BF26-3415133BB31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A0E0BAA1-A73A-404E-9798-C95D76CB491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82BB45FC-6A14-47B5-BB6C-BF10C2BDE5C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46672427-B35A-473C-8EB5-B78BBF31EF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61EB7D-1358-4675-A625-7A1E37354092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775201173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E66E6C9-3F93-410D-BD0D-6F38F640A0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5486068-0EBE-49C4-9015-EA152394424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12B24B00-0528-425B-AA46-9A052CD548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7211E44A-43A0-4AD3-9A44-3B0CB91FF9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A0AFF38-323A-4582-B447-C730CB26562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D93AD86-2D08-4AD2-AF32-1C11E4AA513A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87687822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CFB3F8A1-0093-4B0B-A2DF-CB3246CF08A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4972050" y="396875"/>
            <a:ext cx="1543050" cy="8451850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851D81EC-EB1A-4664-8E71-9E76BC6D1DB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342900" y="396875"/>
            <a:ext cx="4476750" cy="8451850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D7F8C609-6D77-459E-8004-484AFE6E12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891DB105-E2E0-4F42-8FAF-87B283C5A0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DC48B4A0-3B39-4336-8849-A3508FFD79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A889747-776D-4C60-BD07-A1404E98B054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1160459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7C50D35-0E77-4321-8B74-06DF11CE44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61F0E065-D77A-4F0F-97F3-5FC9C8FB562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3429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CDD6BB6-3255-40C6-80CE-066BEF8BBE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505200" y="2312988"/>
            <a:ext cx="3009900" cy="65357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0AA0D35-C523-414E-BDA2-FB93ACD1A5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3D488F4-D3C2-4324-BAD1-D3100CD92F0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024C984-E9CC-4900-A02D-2620C60D58E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CEB448F-98D0-4B35-9E61-1DFCA43E3D7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4273023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BA736D7-3877-4B33-8BF6-509117FE7B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527050"/>
            <a:ext cx="5915025" cy="1914525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67D275F-0BAF-4855-B3DB-277A816A39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73075" y="2428875"/>
            <a:ext cx="2900363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F5759398-AB01-4D85-A5E8-2B692B31F870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73075" y="3617913"/>
            <a:ext cx="2900363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3BBEF3A5-B0F5-4C29-9072-07B35C4FDA7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471863" y="2428875"/>
            <a:ext cx="2916237" cy="1189038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ABB0E636-0007-4823-A179-2DA9843CCF6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471863" y="3617913"/>
            <a:ext cx="2916237" cy="532288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2834FE8E-F999-43AF-8B24-3DDC970872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383A8958-70DC-4C16-AAC0-D2009845B1F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A9C979E2-335B-4123-9EDC-C1D49F8B2F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F0B86A-A12E-4837-8ECE-730706E6F2F5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41692134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4A20503-64AB-4558-91F8-0DADDDADF6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3E3A6B15-1007-4B80-AEC2-D6D0FDC7CCA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B924658F-DB2B-4F7A-ADC3-D0A5D2CF36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844755B7-7322-4531-81E1-180F334111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E307D7-66C0-4791-BD1E-5BBE518DD5D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9375952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59850727-38AE-40D0-B348-E7220250D0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7F7DAF65-3398-4DE1-8C24-A45ED50073B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65AAD57D-42B0-4B62-8197-524EB6ABA0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BB7BFCF-3715-47F5-9201-29F3CB8D276B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341737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DBFB340-7E1B-4E8A-A292-1395ED48F5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D76F0BBE-0949-42AE-A40B-B9E27FA12E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753BC0EA-3944-4CCD-ADAD-B38C85BDF0C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E4448825-601F-46E0-8B73-5A419C108AD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E634B81-83EC-46CD-9A63-8D5E22E5FFC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A5B4A30A-9730-4D3D-9DB1-62BB6B4C9AF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E1CEBCD-0CFB-429D-A4B0-A5FD16815437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603938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AF90016F-5558-4A91-8A6E-6C079EA4BE9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73075" y="660400"/>
            <a:ext cx="2211388" cy="23114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ACB5D39D-B44C-4764-814E-8ADAD7276D2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2916238" y="1425575"/>
            <a:ext cx="3471862" cy="7040563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52CCB0E7-090B-4614-B5A8-B5A9BFE612B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73075" y="2971800"/>
            <a:ext cx="2211388" cy="550545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0A0A81AB-7B34-4ACD-9F0A-2BBA32CFB6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26711F6C-2E18-4934-8558-1AF155D6D9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58DE06CC-305E-44F6-8927-441BD14351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C7A796C-8417-4EF8-BD17-DBB108717D3F}" type="slidenum">
              <a:rPr lang="en-US" altLang="ja-JP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56724871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_rels/slideMaster3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30.xml"/><Relationship Id="rId3" Type="http://schemas.openxmlformats.org/officeDocument/2006/relationships/slideLayout" Target="../slideLayouts/slideLayout25.xml"/><Relationship Id="rId7" Type="http://schemas.openxmlformats.org/officeDocument/2006/relationships/slideLayout" Target="../slideLayouts/slideLayout29.xml"/><Relationship Id="rId12" Type="http://schemas.openxmlformats.org/officeDocument/2006/relationships/theme" Target="../theme/theme3.xml"/><Relationship Id="rId2" Type="http://schemas.openxmlformats.org/officeDocument/2006/relationships/slideLayout" Target="../slideLayouts/slideLayout24.xml"/><Relationship Id="rId1" Type="http://schemas.openxmlformats.org/officeDocument/2006/relationships/slideLayout" Target="../slideLayouts/slideLayout23.xml"/><Relationship Id="rId6" Type="http://schemas.openxmlformats.org/officeDocument/2006/relationships/slideLayout" Target="../slideLayouts/slideLayout28.xml"/><Relationship Id="rId11" Type="http://schemas.openxmlformats.org/officeDocument/2006/relationships/slideLayout" Target="../slideLayouts/slideLayout33.xml"/><Relationship Id="rId5" Type="http://schemas.openxmlformats.org/officeDocument/2006/relationships/slideLayout" Target="../slideLayouts/slideLayout27.xml"/><Relationship Id="rId10" Type="http://schemas.openxmlformats.org/officeDocument/2006/relationships/slideLayout" Target="../slideLayouts/slideLayout32.xml"/><Relationship Id="rId4" Type="http://schemas.openxmlformats.org/officeDocument/2006/relationships/slideLayout" Target="../slideLayouts/slideLayout26.xml"/><Relationship Id="rId9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7" name="Rectangle 2">
            <a:extLst>
              <a:ext uri="{FF2B5EF4-FFF2-40B4-BE49-F238E27FC236}">
                <a16:creationId xmlns:a16="http://schemas.microsoft.com/office/drawing/2014/main" id="{2B516C93-7D19-46DC-BE1B-D4EB52322439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1028" name="Rectangle 3">
            <a:extLst>
              <a:ext uri="{FF2B5EF4-FFF2-40B4-BE49-F238E27FC236}">
                <a16:creationId xmlns:a16="http://schemas.microsoft.com/office/drawing/2014/main" id="{BD59714D-CE9E-4FC0-AEBD-AD09DEB9B40D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1029" name="Rectangle 4">
            <a:extLst>
              <a:ext uri="{FF2B5EF4-FFF2-40B4-BE49-F238E27FC236}">
                <a16:creationId xmlns:a16="http://schemas.microsoft.com/office/drawing/2014/main" id="{6A0EE6D8-4BA8-4ED6-8FD9-63CE1E3678DE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0" name="Rectangle 5">
            <a:extLst>
              <a:ext uri="{FF2B5EF4-FFF2-40B4-BE49-F238E27FC236}">
                <a16:creationId xmlns:a16="http://schemas.microsoft.com/office/drawing/2014/main" id="{AC51AE0E-FFA2-4B6C-AD82-5601515A217C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1031" name="Rectangle 6">
            <a:extLst>
              <a:ext uri="{FF2B5EF4-FFF2-40B4-BE49-F238E27FC236}">
                <a16:creationId xmlns:a16="http://schemas.microsoft.com/office/drawing/2014/main" id="{A68DCD34-64A8-4D31-81D5-4191863C125D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18ACBCAC-A18F-4F9B-A9DB-4E6D037A794C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31" r:id="rId2"/>
    <p:sldLayoutId id="2147483732" r:id="rId3"/>
    <p:sldLayoutId id="2147483733" r:id="rId4"/>
    <p:sldLayoutId id="2147483734" r:id="rId5"/>
    <p:sldLayoutId id="2147483735" r:id="rId6"/>
    <p:sldLayoutId id="2147483736" r:id="rId7"/>
    <p:sldLayoutId id="2147483737" r:id="rId8"/>
    <p:sldLayoutId id="2147483738" r:id="rId9"/>
    <p:sldLayoutId id="2147483739" r:id="rId10"/>
    <p:sldLayoutId id="2147483740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8" name="Rectangle 2">
            <a:extLst>
              <a:ext uri="{FF2B5EF4-FFF2-40B4-BE49-F238E27FC236}">
                <a16:creationId xmlns:a16="http://schemas.microsoft.com/office/drawing/2014/main" id="{82549DAF-5E87-432F-8D5E-7504B899D15B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2059" name="Rectangle 3">
            <a:extLst>
              <a:ext uri="{FF2B5EF4-FFF2-40B4-BE49-F238E27FC236}">
                <a16:creationId xmlns:a16="http://schemas.microsoft.com/office/drawing/2014/main" id="{3F8F2D8C-A15A-4806-9ADB-116DCB2A34E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2060" name="Rectangle 4">
            <a:extLst>
              <a:ext uri="{FF2B5EF4-FFF2-40B4-BE49-F238E27FC236}">
                <a16:creationId xmlns:a16="http://schemas.microsoft.com/office/drawing/2014/main" id="{2ACD6855-674C-4224-A0E3-C53EABF3F2D6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1" name="Rectangle 5">
            <a:extLst>
              <a:ext uri="{FF2B5EF4-FFF2-40B4-BE49-F238E27FC236}">
                <a16:creationId xmlns:a16="http://schemas.microsoft.com/office/drawing/2014/main" id="{CB7A713F-EE63-422C-B7E7-38E82E5A2E18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buFont typeface="Arial" panose="020B0604020202020204" pitchFamily="34" charset="0"/>
              <a:buNone/>
              <a:defRPr kumimoji="1" sz="1400"/>
            </a:lvl1pPr>
          </a:lstStyle>
          <a:p>
            <a:endParaRPr lang="en-US" altLang="ja-JP"/>
          </a:p>
        </p:txBody>
      </p:sp>
      <p:sp>
        <p:nvSpPr>
          <p:cNvPr id="2062" name="Rectangle 6">
            <a:extLst>
              <a:ext uri="{FF2B5EF4-FFF2-40B4-BE49-F238E27FC236}">
                <a16:creationId xmlns:a16="http://schemas.microsoft.com/office/drawing/2014/main" id="{065972A7-F9F1-4CAA-9A54-DD0487D214C6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buFont typeface="Arial" panose="020B0604020202020204" pitchFamily="34" charset="0"/>
              <a:buNone/>
              <a:defRPr kumimoji="1" sz="1400"/>
            </a:lvl1pPr>
          </a:lstStyle>
          <a:p>
            <a:fld id="{E641C414-AEC9-4A7E-B33B-50B4BBB5C48E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41" r:id="rId1"/>
    <p:sldLayoutId id="2147483742" r:id="rId2"/>
    <p:sldLayoutId id="2147483743" r:id="rId3"/>
    <p:sldLayoutId id="2147483744" r:id="rId4"/>
    <p:sldLayoutId id="2147483745" r:id="rId5"/>
    <p:sldLayoutId id="2147483746" r:id="rId6"/>
    <p:sldLayoutId id="2147483747" r:id="rId7"/>
    <p:sldLayoutId id="2147483748" r:id="rId8"/>
    <p:sldLayoutId id="2147483749" r:id="rId9"/>
    <p:sldLayoutId id="2147483750" r:id="rId10"/>
    <p:sldLayoutId id="214748375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3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89" name="Rectangle 2">
            <a:extLst>
              <a:ext uri="{FF2B5EF4-FFF2-40B4-BE49-F238E27FC236}">
                <a16:creationId xmlns:a16="http://schemas.microsoft.com/office/drawing/2014/main" id="{23943F89-8337-4CAB-94D5-61F148D3BC96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342900" y="396875"/>
            <a:ext cx="6172200" cy="16525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タイトルの書式設定</a:t>
            </a:r>
          </a:p>
        </p:txBody>
      </p:sp>
      <p:sp>
        <p:nvSpPr>
          <p:cNvPr id="3090" name="Rectangle 3">
            <a:extLst>
              <a:ext uri="{FF2B5EF4-FFF2-40B4-BE49-F238E27FC236}">
                <a16:creationId xmlns:a16="http://schemas.microsoft.com/office/drawing/2014/main" id="{1F864CC2-33BB-4D4F-8364-E80B30B540C4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342900" y="2312988"/>
            <a:ext cx="6172200" cy="65357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ja-JP"/>
              <a:t>マスタ テキストの書式設定</a:t>
            </a:r>
          </a:p>
          <a:p>
            <a:pPr lvl="1"/>
            <a:r>
              <a:rPr lang="ja-JP" altLang="ja-JP"/>
              <a:t>第 2 レベル</a:t>
            </a:r>
          </a:p>
          <a:p>
            <a:pPr lvl="2"/>
            <a:r>
              <a:rPr lang="ja-JP" altLang="ja-JP"/>
              <a:t>第 3 レベル</a:t>
            </a:r>
          </a:p>
          <a:p>
            <a:pPr lvl="3"/>
            <a:r>
              <a:rPr lang="ja-JP" altLang="ja-JP"/>
              <a:t>第 4 レベル</a:t>
            </a:r>
          </a:p>
          <a:p>
            <a:pPr lvl="4"/>
            <a:r>
              <a:rPr lang="ja-JP" altLang="ja-JP"/>
              <a:t>第 5 レベル</a:t>
            </a:r>
          </a:p>
        </p:txBody>
      </p:sp>
      <p:sp>
        <p:nvSpPr>
          <p:cNvPr id="3091" name="Rectangle 4">
            <a:extLst>
              <a:ext uri="{FF2B5EF4-FFF2-40B4-BE49-F238E27FC236}">
                <a16:creationId xmlns:a16="http://schemas.microsoft.com/office/drawing/2014/main" id="{E1C59973-92A5-4205-935A-4BEA4027E1B4}"/>
              </a:ext>
            </a:extLst>
          </p:cNvPr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342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2" name="Rectangle 5">
            <a:extLst>
              <a:ext uri="{FF2B5EF4-FFF2-40B4-BE49-F238E27FC236}">
                <a16:creationId xmlns:a16="http://schemas.microsoft.com/office/drawing/2014/main" id="{CCA26D76-D985-428F-9862-B451B43DCB0B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343150" y="9020175"/>
            <a:ext cx="21717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kumimoji="1" sz="1400"/>
            </a:lvl1pPr>
          </a:lstStyle>
          <a:p>
            <a:endParaRPr lang="en-US" altLang="ja-JP"/>
          </a:p>
        </p:txBody>
      </p:sp>
      <p:sp>
        <p:nvSpPr>
          <p:cNvPr id="3093" name="Rectangle 6">
            <a:extLst>
              <a:ext uri="{FF2B5EF4-FFF2-40B4-BE49-F238E27FC236}">
                <a16:creationId xmlns:a16="http://schemas.microsoft.com/office/drawing/2014/main" id="{3FFF3C3B-33B3-4C4C-B536-2E3B19CDBCC7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4914900" y="9020175"/>
            <a:ext cx="1600200" cy="688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400"/>
            </a:lvl1pPr>
          </a:lstStyle>
          <a:p>
            <a:fld id="{287D88AE-8089-4A0E-BB45-39962866ADE9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0" r:id="rId1"/>
    <p:sldLayoutId id="2147483752" r:id="rId2"/>
    <p:sldLayoutId id="2147483753" r:id="rId3"/>
    <p:sldLayoutId id="2147483754" r:id="rId4"/>
    <p:sldLayoutId id="2147483755" r:id="rId5"/>
    <p:sldLayoutId id="2147483756" r:id="rId6"/>
    <p:sldLayoutId id="2147483757" r:id="rId7"/>
    <p:sldLayoutId id="2147483758" r:id="rId8"/>
    <p:sldLayoutId id="2147483759" r:id="rId9"/>
    <p:sldLayoutId id="2147483760" r:id="rId10"/>
    <p:sldLayoutId id="2147483761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buSzPct val="100000"/>
        <a:defRPr kumimoji="1" sz="4400">
          <a:solidFill>
            <a:schemeClr val="tx2"/>
          </a:solidFill>
          <a:latin typeface="Arial" panose="020B0604020202020204" pitchFamily="34" charset="0"/>
          <a:ea typeface="ＭＳ Ｐゴシック" panose="020B0600070205080204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SzPct val="10000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82" name="AutoShape 4">
            <a:extLst>
              <a:ext uri="{FF2B5EF4-FFF2-40B4-BE49-F238E27FC236}">
                <a16:creationId xmlns:a16="http://schemas.microsoft.com/office/drawing/2014/main" id="{32D36B1D-6C30-4DD8-9EB5-B5224B73F96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93688" y="365695"/>
            <a:ext cx="3194050" cy="790575"/>
          </a:xfrm>
          <a:prstGeom prst="horizontalScroll">
            <a:avLst>
              <a:gd name="adj" fmla="val 12500"/>
            </a:avLst>
          </a:prstGeom>
          <a:gradFill rotWithShape="1">
            <a:gsLst>
              <a:gs pos="0">
                <a:srgbClr val="BBE0E3"/>
              </a:gs>
              <a:gs pos="100000">
                <a:srgbClr val="FFFFFF"/>
              </a:gs>
            </a:gsLst>
            <a:lin ang="5400000"/>
          </a:gradFill>
          <a:ln w="9525" cap="flat" algn="ctr">
            <a:solidFill>
              <a:srgbClr val="000000"/>
            </a:solidFill>
            <a:prstDash val="solid"/>
            <a:round/>
            <a:headEnd type="none" w="med" len="med"/>
            <a:tailEnd type="none" w="med" len="med"/>
          </a:ln>
        </p:spPr>
        <p:txBody>
          <a:bodyPr wrap="none"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2400"/>
              <a:t>○○株式会社</a:t>
            </a:r>
          </a:p>
        </p:txBody>
      </p:sp>
      <p:sp>
        <p:nvSpPr>
          <p:cNvPr id="6183" name="Text Box 5">
            <a:extLst>
              <a:ext uri="{FF2B5EF4-FFF2-40B4-BE49-F238E27FC236}">
                <a16:creationId xmlns:a16="http://schemas.microsoft.com/office/drawing/2014/main" id="{A8F77F73-0AE4-4742-8CCA-01D70E6425F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23825" y="1145158"/>
            <a:ext cx="6742113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 dirty="0"/>
              <a:t>事業テーマ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6184" name="Text Box 33">
            <a:extLst>
              <a:ext uri="{FF2B5EF4-FFF2-40B4-BE49-F238E27FC236}">
                <a16:creationId xmlns:a16="http://schemas.microsoft.com/office/drawing/2014/main" id="{47823947-5682-4308-B844-F5E207FCBDE8}"/>
              </a:ext>
            </a:extLst>
          </p:cNvPr>
          <p:cNvSpPr>
            <a:spLocks noChangeArrowheads="1"/>
          </p:cNvSpPr>
          <p:nvPr/>
        </p:nvSpPr>
        <p:spPr bwMode="auto">
          <a:xfrm>
            <a:off x="262732" y="4486933"/>
            <a:ext cx="2952750" cy="369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/>
              <a:t>２．基礎となる研究開発技術</a:t>
            </a:r>
          </a:p>
        </p:txBody>
      </p:sp>
      <p:sp>
        <p:nvSpPr>
          <p:cNvPr id="6185" name="Text Box 35">
            <a:extLst>
              <a:ext uri="{FF2B5EF4-FFF2-40B4-BE49-F238E27FC236}">
                <a16:creationId xmlns:a16="http://schemas.microsoft.com/office/drawing/2014/main" id="{5B4FA6FC-CC29-4BFD-983F-252D982B8B2A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9556" y="7438666"/>
            <a:ext cx="1658938" cy="3698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/>
              <a:t>４．事業化計画</a:t>
            </a:r>
          </a:p>
        </p:txBody>
      </p:sp>
      <p:sp>
        <p:nvSpPr>
          <p:cNvPr id="6186" name="Text Box 37">
            <a:extLst>
              <a:ext uri="{FF2B5EF4-FFF2-40B4-BE49-F238E27FC236}">
                <a16:creationId xmlns:a16="http://schemas.microsoft.com/office/drawing/2014/main" id="{774FB03B-CD52-4294-ABF9-C4DE6CFE43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3207" y="5742646"/>
            <a:ext cx="3325813" cy="369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 dirty="0"/>
              <a:t>３．調査の内容</a:t>
            </a:r>
          </a:p>
        </p:txBody>
      </p:sp>
      <p:sp>
        <p:nvSpPr>
          <p:cNvPr id="6187" name="Text Box 52">
            <a:extLst>
              <a:ext uri="{FF2B5EF4-FFF2-40B4-BE49-F238E27FC236}">
                <a16:creationId xmlns:a16="http://schemas.microsoft.com/office/drawing/2014/main" id="{C3E26B31-DB2E-4007-8CF3-367B69189F11}"/>
              </a:ext>
            </a:extLst>
          </p:cNvPr>
          <p:cNvSpPr>
            <a:spLocks noChangeArrowheads="1"/>
          </p:cNvSpPr>
          <p:nvPr/>
        </p:nvSpPr>
        <p:spPr bwMode="auto">
          <a:xfrm>
            <a:off x="4214813" y="616520"/>
            <a:ext cx="2374900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代表取締役　</a:t>
            </a:r>
            <a:r>
              <a:rPr lang="ja-JP" altLang="en-US" sz="1100" dirty="0">
                <a:solidFill>
                  <a:srgbClr val="0070C0"/>
                </a:solidFill>
              </a:rPr>
              <a:t>○○　○○</a:t>
            </a:r>
          </a:p>
          <a:p>
            <a:pPr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/>
              <a:t>会社住所　</a:t>
            </a:r>
            <a:r>
              <a:rPr lang="ja-JP" altLang="en-US" sz="1100" dirty="0">
                <a:solidFill>
                  <a:srgbClr val="0070C0"/>
                </a:solidFill>
              </a:rPr>
              <a:t>　○○市○○町</a:t>
            </a:r>
          </a:p>
        </p:txBody>
      </p:sp>
      <p:sp>
        <p:nvSpPr>
          <p:cNvPr id="6188" name="Text Box 32">
            <a:extLst>
              <a:ext uri="{FF2B5EF4-FFF2-40B4-BE49-F238E27FC236}">
                <a16:creationId xmlns:a16="http://schemas.microsoft.com/office/drawing/2014/main" id="{5EBB2A88-2555-46F9-AF82-36A6EB6CE609}"/>
              </a:ext>
            </a:extLst>
          </p:cNvPr>
          <p:cNvSpPr>
            <a:spLocks noChangeArrowheads="1"/>
          </p:cNvSpPr>
          <p:nvPr/>
        </p:nvSpPr>
        <p:spPr bwMode="auto">
          <a:xfrm>
            <a:off x="177800" y="2116708"/>
            <a:ext cx="1225550" cy="3651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/>
              <a:t>【</a:t>
            </a:r>
            <a:r>
              <a:rPr lang="ja-JP" altLang="en-US" sz="1800"/>
              <a:t>連 携 体</a:t>
            </a:r>
            <a:r>
              <a:rPr lang="en-US" altLang="ja-JP" sz="1800"/>
              <a:t>】</a:t>
            </a:r>
          </a:p>
        </p:txBody>
      </p:sp>
      <p:sp>
        <p:nvSpPr>
          <p:cNvPr id="6189" name="Text Box 32">
            <a:extLst>
              <a:ext uri="{FF2B5EF4-FFF2-40B4-BE49-F238E27FC236}">
                <a16:creationId xmlns:a16="http://schemas.microsoft.com/office/drawing/2014/main" id="{4E3C13BB-574F-4340-851B-F8665565F41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43693" y="2350327"/>
            <a:ext cx="2786063" cy="584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○○大学</a:t>
            </a: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600" dirty="0">
                <a:solidFill>
                  <a:srgbClr val="0070C0"/>
                </a:solidFill>
              </a:rPr>
              <a:t>株式会社○○</a:t>
            </a:r>
          </a:p>
        </p:txBody>
      </p:sp>
      <p:sp>
        <p:nvSpPr>
          <p:cNvPr id="6190" name="テキスト ボックス 133">
            <a:extLst>
              <a:ext uri="{FF2B5EF4-FFF2-40B4-BE49-F238E27FC236}">
                <a16:creationId xmlns:a16="http://schemas.microsoft.com/office/drawing/2014/main" id="{8429D65C-01AD-4BCC-A64C-C58B259FDE77}"/>
              </a:ext>
            </a:extLst>
          </p:cNvPr>
          <p:cNvSpPr>
            <a:spLocks noChangeArrowheads="1"/>
          </p:cNvSpPr>
          <p:nvPr/>
        </p:nvSpPr>
        <p:spPr bwMode="auto">
          <a:xfrm>
            <a:off x="229394" y="7827603"/>
            <a:ext cx="4198937" cy="1490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 dirty="0">
                <a:latin typeface="ＭＳ Ｐゴシック" panose="020B0600070205080204" pitchFamily="50" charset="-128"/>
              </a:rPr>
              <a:t>■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○○用</a:t>
            </a:r>
            <a:r>
              <a:rPr lang="ja-JP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部材（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○○部品</a:t>
            </a:r>
            <a:r>
              <a:rPr lang="ja-JP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、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○○</a:t>
            </a:r>
            <a:r>
              <a:rPr lang="ja-JP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、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など</a:t>
            </a:r>
            <a:r>
              <a:rPr lang="ja-JP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）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 dirty="0">
                <a:latin typeface="ＭＳ Ｐゴシック" panose="020B0600070205080204" pitchFamily="50" charset="-128"/>
              </a:rPr>
              <a:t>■販売先：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○○産業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 dirty="0">
                <a:latin typeface="ＭＳ Ｐゴシック" panose="020B0600070205080204" pitchFamily="50" charset="-128"/>
              </a:rPr>
              <a:t>■</a:t>
            </a:r>
            <a:r>
              <a:rPr lang="ja-JP" altLang="ja-JP" sz="1600" dirty="0">
                <a:latin typeface="ＭＳ Ｐゴシック" panose="020B0600070205080204" pitchFamily="50" charset="-128"/>
              </a:rPr>
              <a:t>価格：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○○</a:t>
            </a:r>
            <a:r>
              <a:rPr lang="ja-JP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円／</a:t>
            </a:r>
            <a:r>
              <a:rPr lang="en-US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kg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程度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 dirty="0">
                <a:latin typeface="ＭＳ Ｐゴシック" panose="020B0600070205080204" pitchFamily="50" charset="-128"/>
              </a:rPr>
              <a:t>■</a:t>
            </a:r>
            <a:r>
              <a:rPr lang="ja-JP" altLang="ja-JP" sz="1600" dirty="0">
                <a:latin typeface="ＭＳ Ｐゴシック" panose="020B0600070205080204" pitchFamily="50" charset="-128"/>
              </a:rPr>
              <a:t>数量・売上額：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●●</a:t>
            </a:r>
            <a:r>
              <a:rPr lang="ja-JP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個程度・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○</a:t>
            </a:r>
            <a:r>
              <a:rPr lang="ja-JP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億円以上</a:t>
            </a:r>
          </a:p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ja-JP" altLang="en-US" sz="1600" dirty="0">
                <a:latin typeface="ＭＳ Ｐゴシック" panose="020B0600070205080204" pitchFamily="50" charset="-128"/>
              </a:rPr>
              <a:t>■</a:t>
            </a:r>
            <a:r>
              <a:rPr lang="ja-JP" altLang="ja-JP" sz="1600" dirty="0">
                <a:latin typeface="ＭＳ Ｐゴシック" panose="020B0600070205080204" pitchFamily="50" charset="-128"/>
              </a:rPr>
              <a:t>販売開始：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○○年頃</a:t>
            </a:r>
            <a:r>
              <a:rPr lang="en-US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(</a:t>
            </a:r>
            <a:r>
              <a:rPr lang="ja-JP" altLang="en-US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予定</a:t>
            </a:r>
            <a:r>
              <a:rPr lang="en-US" altLang="ja-JP" sz="1600" dirty="0">
                <a:solidFill>
                  <a:srgbClr val="0070C0"/>
                </a:solidFill>
                <a:latin typeface="ＭＳ Ｐゴシック" panose="020B0600070205080204" pitchFamily="50" charset="-128"/>
              </a:rPr>
              <a:t>)</a:t>
            </a:r>
          </a:p>
        </p:txBody>
      </p:sp>
      <p:sp>
        <p:nvSpPr>
          <p:cNvPr id="6193" name="テキスト ボックス 35">
            <a:extLst>
              <a:ext uri="{FF2B5EF4-FFF2-40B4-BE49-F238E27FC236}">
                <a16:creationId xmlns:a16="http://schemas.microsoft.com/office/drawing/2014/main" id="{695C77E9-A1C5-4E7A-BF23-1DEAB7C960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25888" y="3950270"/>
            <a:ext cx="2498725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・・・・・・・・・・・・・・・・・成形加工</a:t>
            </a:r>
          </a:p>
        </p:txBody>
      </p:sp>
      <p:sp>
        <p:nvSpPr>
          <p:cNvPr id="6194" name="テキスト ボックス 42">
            <a:extLst>
              <a:ext uri="{FF2B5EF4-FFF2-40B4-BE49-F238E27FC236}">
                <a16:creationId xmlns:a16="http://schemas.microsoft.com/office/drawing/2014/main" id="{CC2316D9-D78F-4C83-A5FA-55B04D04735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608513" y="6261670"/>
            <a:ext cx="1784350" cy="30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>
                <a:latin typeface="ＭＳ Ｐゴシック" panose="020B0600070205080204" pitchFamily="50" charset="-128"/>
              </a:rPr>
              <a:t>・・・・・・・・・・の成形品</a:t>
            </a:r>
          </a:p>
        </p:txBody>
      </p:sp>
      <p:sp>
        <p:nvSpPr>
          <p:cNvPr id="6195" name="テキスト ボックス 42">
            <a:extLst>
              <a:ext uri="{FF2B5EF4-FFF2-40B4-BE49-F238E27FC236}">
                <a16:creationId xmlns:a16="http://schemas.microsoft.com/office/drawing/2014/main" id="{A82E985A-9F48-40F3-955F-BE00318BF3C5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57738" y="9325545"/>
            <a:ext cx="1552575" cy="3079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/>
              <a:t>製品のイメージ</a:t>
            </a:r>
          </a:p>
        </p:txBody>
      </p:sp>
      <p:sp>
        <p:nvSpPr>
          <p:cNvPr id="6197" name="正方形/長方形 6">
            <a:extLst>
              <a:ext uri="{FF2B5EF4-FFF2-40B4-BE49-F238E27FC236}">
                <a16:creationId xmlns:a16="http://schemas.microsoft.com/office/drawing/2014/main" id="{0A8E7919-FA6A-4E5D-89BD-47A7CFE9FE84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86200" y="2400870"/>
            <a:ext cx="2735263" cy="1512888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調査する内容や課題等がわかるイメージ図や写真・イラストなど</a:t>
            </a:r>
            <a:r>
              <a:rPr lang="en-US" altLang="ja-JP" sz="1800"/>
              <a:t>【</a:t>
            </a:r>
            <a:r>
              <a:rPr lang="ja-JP" altLang="en-US" sz="1800"/>
              <a:t>①</a:t>
            </a:r>
            <a:r>
              <a:rPr lang="en-US" altLang="ja-JP" sz="1800"/>
              <a:t>】</a:t>
            </a:r>
          </a:p>
        </p:txBody>
      </p:sp>
      <p:sp>
        <p:nvSpPr>
          <p:cNvPr id="6198" name="正方形/長方形 42">
            <a:extLst>
              <a:ext uri="{FF2B5EF4-FFF2-40B4-BE49-F238E27FC236}">
                <a16:creationId xmlns:a16="http://schemas.microsoft.com/office/drawing/2014/main" id="{BCACFA4F-51FB-43BE-9344-52878B3AEA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94138" y="4416995"/>
            <a:ext cx="2733675" cy="1793875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調査する内容や課題等がわかるイメージ図や写真・イラストなど</a:t>
            </a:r>
            <a:r>
              <a:rPr lang="en-US" altLang="ja-JP" sz="1800"/>
              <a:t>【</a:t>
            </a:r>
            <a:r>
              <a:rPr lang="ja-JP" altLang="en-US" sz="1800"/>
              <a:t>②</a:t>
            </a:r>
            <a:r>
              <a:rPr lang="en-US" altLang="ja-JP" sz="1800"/>
              <a:t>】</a:t>
            </a:r>
          </a:p>
        </p:txBody>
      </p:sp>
      <p:sp>
        <p:nvSpPr>
          <p:cNvPr id="6199" name="正方形/長方形 43">
            <a:extLst>
              <a:ext uri="{FF2B5EF4-FFF2-40B4-BE49-F238E27FC236}">
                <a16:creationId xmlns:a16="http://schemas.microsoft.com/office/drawing/2014/main" id="{AB69E22B-98C3-4C43-97F6-0B9B3EA7228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890963" y="7503095"/>
            <a:ext cx="2733675" cy="1792288"/>
          </a:xfrm>
          <a:prstGeom prst="rect">
            <a:avLst/>
          </a:prstGeom>
          <a:solidFill>
            <a:srgbClr val="BBE0E3"/>
          </a:solidFill>
          <a:ln w="25400" cap="flat" algn="ctr">
            <a:solidFill>
              <a:srgbClr val="89A4A7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ctr"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 u="sng"/>
              <a:t>開発する製品</a:t>
            </a:r>
            <a:r>
              <a:rPr lang="ja-JP" altLang="en-US" sz="1800"/>
              <a:t>または</a:t>
            </a:r>
            <a:r>
              <a:rPr lang="ja-JP" altLang="en-US" sz="1800" u="sng"/>
              <a:t>客先使用状況イメージ</a:t>
            </a:r>
          </a:p>
          <a:p>
            <a:pPr algn="ctr" eaLnBrk="1" hangingPunct="1">
              <a:spcBef>
                <a:spcPct val="0"/>
              </a:spcBef>
              <a:buFontTx/>
              <a:buNone/>
            </a:pPr>
            <a:r>
              <a:rPr lang="ja-JP" altLang="en-US" sz="1800"/>
              <a:t>がわかる写真・イラスト等</a:t>
            </a:r>
          </a:p>
        </p:txBody>
      </p:sp>
      <p:sp>
        <p:nvSpPr>
          <p:cNvPr id="6200" name="Text Box 52">
            <a:extLst>
              <a:ext uri="{FF2B5EF4-FFF2-40B4-BE49-F238E27FC236}">
                <a16:creationId xmlns:a16="http://schemas.microsoft.com/office/drawing/2014/main" id="{EC9E3A05-AB26-4039-A93F-163843B5813B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5888" y="150589"/>
            <a:ext cx="919162" cy="261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algn="ctr" eaLnBrk="1" hangingPunct="1">
              <a:spcBef>
                <a:spcPct val="50000"/>
              </a:spcBef>
              <a:buFontTx/>
              <a:buNone/>
            </a:pPr>
            <a:r>
              <a:rPr lang="ja-JP" altLang="en-US" sz="1100" dirty="0">
                <a:latin typeface="ＭＳ 明朝" panose="02020609040205080304" pitchFamily="17" charset="-128"/>
                <a:ea typeface="ＭＳ 明朝" panose="02020609040205080304" pitchFamily="17" charset="-128"/>
              </a:rPr>
              <a:t>別紙１</a:t>
            </a:r>
          </a:p>
        </p:txBody>
      </p:sp>
      <p:sp>
        <p:nvSpPr>
          <p:cNvPr id="6201" name="Text Box 33">
            <a:extLst>
              <a:ext uri="{FF2B5EF4-FFF2-40B4-BE49-F238E27FC236}">
                <a16:creationId xmlns:a16="http://schemas.microsoft.com/office/drawing/2014/main" id="{CB371807-A8A3-473D-B9C9-426E26151D71}"/>
              </a:ext>
            </a:extLst>
          </p:cNvPr>
          <p:cNvSpPr>
            <a:spLocks noChangeArrowheads="1"/>
          </p:cNvSpPr>
          <p:nvPr/>
        </p:nvSpPr>
        <p:spPr bwMode="auto">
          <a:xfrm>
            <a:off x="253207" y="3131208"/>
            <a:ext cx="2952750" cy="3698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800" b="1" u="sng"/>
              <a:t>１．目的</a:t>
            </a:r>
          </a:p>
        </p:txBody>
      </p:sp>
      <p:sp>
        <p:nvSpPr>
          <p:cNvPr id="6202" name="Text Box 5">
            <a:extLst>
              <a:ext uri="{FF2B5EF4-FFF2-40B4-BE49-F238E27FC236}">
                <a16:creationId xmlns:a16="http://schemas.microsoft.com/office/drawing/2014/main" id="{B5F4C045-9914-4EB6-AB2E-B589BA32D2B4}"/>
              </a:ext>
            </a:extLst>
          </p:cNvPr>
          <p:cNvSpPr>
            <a:spLocks noChangeArrowheads="1"/>
          </p:cNvSpPr>
          <p:nvPr/>
        </p:nvSpPr>
        <p:spPr bwMode="auto">
          <a:xfrm>
            <a:off x="115888" y="1629345"/>
            <a:ext cx="6742112" cy="3693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miter lim="800000"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en-US" altLang="ja-JP" sz="1800" dirty="0"/>
              <a:t> 【</a:t>
            </a:r>
            <a:r>
              <a:rPr lang="ja-JP" altLang="en-US" sz="1800"/>
              <a:t>事業概要</a:t>
            </a:r>
            <a:r>
              <a:rPr lang="en-US" altLang="ja-JP" sz="1800" dirty="0"/>
              <a:t>】</a:t>
            </a:r>
            <a:endParaRPr lang="ja-JP" altLang="en-US" sz="1600" dirty="0"/>
          </a:p>
        </p:txBody>
      </p: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69ED8650-934D-407E-87DD-799F86B2D5A6}"/>
              </a:ext>
            </a:extLst>
          </p:cNvPr>
          <p:cNvSpPr txBox="1"/>
          <p:nvPr/>
        </p:nvSpPr>
        <p:spPr>
          <a:xfrm>
            <a:off x="908720" y="80323"/>
            <a:ext cx="6283324" cy="33855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6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注意：別紙１は必ず１枚に収めてください</a:t>
            </a:r>
          </a:p>
        </p:txBody>
      </p:sp>
      <p:sp>
        <p:nvSpPr>
          <p:cNvPr id="24" name="テキスト ボックス 23">
            <a:extLst>
              <a:ext uri="{FF2B5EF4-FFF2-40B4-BE49-F238E27FC236}">
                <a16:creationId xmlns:a16="http://schemas.microsoft.com/office/drawing/2014/main" id="{B83C8FD6-F7F2-4722-BB9D-C23A4ACF89BB}"/>
              </a:ext>
            </a:extLst>
          </p:cNvPr>
          <p:cNvSpPr txBox="1"/>
          <p:nvPr/>
        </p:nvSpPr>
        <p:spPr>
          <a:xfrm>
            <a:off x="589765" y="1402232"/>
            <a:ext cx="6283324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別記様式の「テーマ名」と同一としてください　（４０文字以内）</a:t>
            </a:r>
          </a:p>
        </p:txBody>
      </p: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F446AAF8-766E-4B8C-B6D2-52366C6A0BE1}"/>
              </a:ext>
            </a:extLst>
          </p:cNvPr>
          <p:cNvSpPr txBox="1"/>
          <p:nvPr/>
        </p:nvSpPr>
        <p:spPr>
          <a:xfrm>
            <a:off x="588104" y="1886807"/>
            <a:ext cx="6283324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ja-JP" altLang="en-US" sz="1400" kern="1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  <a:cs typeface="Times New Roman" panose="02020603050405020304" pitchFamily="18" charset="0"/>
              </a:rPr>
              <a:t>別記様式の「事業概要」と同一としてください（１００文字程度）</a:t>
            </a:r>
            <a:endParaRPr lang="ja-JP" altLang="en-US" sz="1400" dirty="0"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</p:txBody>
      </p:sp>
      <p:sp>
        <p:nvSpPr>
          <p:cNvPr id="26" name="テキスト ボックス 144">
            <a:extLst>
              <a:ext uri="{FF2B5EF4-FFF2-40B4-BE49-F238E27FC236}">
                <a16:creationId xmlns:a16="http://schemas.microsoft.com/office/drawing/2014/main" id="{916ABD6E-D41E-4289-99DD-AF21AAD340B5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8065" y="3450315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本調査の目的と目標、調査の必要性について記載してください。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（→別紙４の１に対応）</a:t>
            </a:r>
          </a:p>
        </p:txBody>
      </p:sp>
      <p:sp>
        <p:nvSpPr>
          <p:cNvPr id="27" name="テキスト ボックス 144">
            <a:extLst>
              <a:ext uri="{FF2B5EF4-FFF2-40B4-BE49-F238E27FC236}">
                <a16:creationId xmlns:a16="http://schemas.microsoft.com/office/drawing/2014/main" id="{3DD35DD2-DBAC-45F5-896C-B27C146D3B7E}"/>
              </a:ext>
            </a:extLst>
          </p:cNvPr>
          <p:cNvSpPr>
            <a:spLocks noChangeArrowheads="1"/>
          </p:cNvSpPr>
          <p:nvPr/>
        </p:nvSpPr>
        <p:spPr bwMode="auto">
          <a:xfrm>
            <a:off x="398065" y="4845176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本調査の基礎となる研究開発技術に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ついて記載してください。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（→別紙４の２に対応）</a:t>
            </a:r>
          </a:p>
        </p:txBody>
      </p:sp>
      <p:sp>
        <p:nvSpPr>
          <p:cNvPr id="28" name="テキスト ボックス 144">
            <a:extLst>
              <a:ext uri="{FF2B5EF4-FFF2-40B4-BE49-F238E27FC236}">
                <a16:creationId xmlns:a16="http://schemas.microsoft.com/office/drawing/2014/main" id="{25BE8759-B8B1-493F-A339-3C50B15005F9}"/>
              </a:ext>
            </a:extLst>
          </p:cNvPr>
          <p:cNvSpPr>
            <a:spLocks noChangeArrowheads="1"/>
          </p:cNvSpPr>
          <p:nvPr/>
        </p:nvSpPr>
        <p:spPr bwMode="auto">
          <a:xfrm>
            <a:off x="470829" y="6131584"/>
            <a:ext cx="3109913" cy="113753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本調査の内容について、市場調査、技術調査、事業後の研究開発計画等について記載してください。</a:t>
            </a:r>
            <a:endParaRPr lang="en-US" altLang="ja-JP" sz="1400" dirty="0">
              <a:solidFill>
                <a:srgbClr val="0070C0"/>
              </a:solidFill>
              <a:latin typeface="BIZ UDPゴシック" panose="020B0400000000000000" pitchFamily="50" charset="-128"/>
              <a:ea typeface="BIZ UDPゴシック" panose="020B0400000000000000" pitchFamily="50" charset="-128"/>
            </a:endParaRPr>
          </a:p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（→別紙４の３に対応）</a:t>
            </a:r>
          </a:p>
        </p:txBody>
      </p:sp>
      <p:sp>
        <p:nvSpPr>
          <p:cNvPr id="29" name="テキスト ボックス 144">
            <a:extLst>
              <a:ext uri="{FF2B5EF4-FFF2-40B4-BE49-F238E27FC236}">
                <a16:creationId xmlns:a16="http://schemas.microsoft.com/office/drawing/2014/main" id="{DEE53BED-22A6-490F-9782-839E8B94E05A}"/>
              </a:ext>
            </a:extLst>
          </p:cNvPr>
          <p:cNvSpPr>
            <a:spLocks noChangeArrowheads="1"/>
          </p:cNvSpPr>
          <p:nvPr/>
        </p:nvSpPr>
        <p:spPr bwMode="auto">
          <a:xfrm>
            <a:off x="455613" y="9240280"/>
            <a:ext cx="3109913" cy="34627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 cap="flat" algn="ctr">
                <a:solidFill>
                  <a:srgbClr val="000000"/>
                </a:solidFill>
                <a:prstDash val="solid"/>
                <a:round/>
                <a:headEnd type="none" w="med" len="med"/>
                <a:tailEnd type="none" w="med" len="med"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/>
          <a:lstStyle>
            <a:lvl1pPr eaLnBrk="0" hangingPunct="0">
              <a:spcBef>
                <a:spcPct val="20000"/>
              </a:spcBef>
              <a:buChar char="•"/>
              <a:defRPr kumimoji="1" sz="32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1pPr>
            <a:lvl2pPr marL="742950" indent="-285750" eaLnBrk="0" hangingPunct="0">
              <a:spcBef>
                <a:spcPct val="20000"/>
              </a:spcBef>
              <a:buChar char="–"/>
              <a:defRPr kumimoji="1" sz="28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2pPr>
            <a:lvl3pPr marL="1143000" indent="-228600" eaLnBrk="0" hangingPunct="0">
              <a:spcBef>
                <a:spcPct val="20000"/>
              </a:spcBef>
              <a:buChar char="•"/>
              <a:defRPr kumimoji="1" sz="24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3pPr>
            <a:lvl4pPr marL="1600200" indent="-228600" eaLnBrk="0" hangingPunct="0">
              <a:spcBef>
                <a:spcPct val="20000"/>
              </a:spcBef>
              <a:buChar char="–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4pPr>
            <a:lvl5pPr marL="2057400" indent="-228600" eaLnBrk="0" hangingPunct="0">
              <a:spcBef>
                <a:spcPct val="20000"/>
              </a:spcBef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5pPr>
            <a:lvl6pPr marL="25146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6pPr>
            <a:lvl7pPr marL="29718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7pPr>
            <a:lvl8pPr marL="34290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8pPr>
            <a:lvl9pPr marL="3886200" indent="-228600" eaLnBrk="0" fontAlgn="base" hangingPunct="0">
              <a:spcBef>
                <a:spcPct val="20000"/>
              </a:spcBef>
              <a:spcAft>
                <a:spcPct val="0"/>
              </a:spcAft>
              <a:buSzPct val="100000"/>
              <a:buChar char="»"/>
              <a:defRPr kumimoji="1" sz="2000">
                <a:solidFill>
                  <a:schemeClr val="tx1"/>
                </a:solidFill>
                <a:latin typeface="Arial" panose="020B0604020202020204" pitchFamily="34" charset="0"/>
                <a:ea typeface="ＭＳ Ｐゴシック" panose="020B0600070205080204" pitchFamily="50" charset="-128"/>
              </a:defRPr>
            </a:lvl9pPr>
          </a:lstStyle>
          <a:p>
            <a:pPr eaLnBrk="1" hangingPunct="1">
              <a:spcBef>
                <a:spcPct val="0"/>
              </a:spcBef>
              <a:buFontTx/>
              <a:buNone/>
            </a:pPr>
            <a:r>
              <a:rPr lang="ja-JP" altLang="en-US" sz="1400" dirty="0">
                <a:solidFill>
                  <a:srgbClr val="0070C0"/>
                </a:solidFill>
                <a:latin typeface="BIZ UDPゴシック" panose="020B0400000000000000" pitchFamily="50" charset="-128"/>
                <a:ea typeface="BIZ UDPゴシック" panose="020B0400000000000000" pitchFamily="50" charset="-128"/>
              </a:rPr>
              <a:t>　　（→別紙４の４に対応）</a:t>
            </a:r>
          </a:p>
        </p:txBody>
      </p:sp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AS_NET" val="2.0.50727.5420"/>
  <p:tag name="AS_OS" val="Microsoft Windows NT 6.1.7601 Service Pack 1"/>
  <p:tag name="AS_RELEASE_DATE" val="2017.10.11"/>
  <p:tag name="AS_TITLE" val="Aspose.Slides for .NET 3.5"/>
  <p:tag name="AS_VERSION" val="17.9.1"/>
</p:tagLst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1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2_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Arial"/>
        <a:ea typeface="ＭＳ Ｐゴシック" charset="-128"/>
        <a:cs typeface="Arial"/>
      </a:majorFont>
      <a:minorFont>
        <a:latin typeface="Arial"/>
        <a:ea typeface="ＭＳ Ｐゴシック" charset="-128"/>
        <a:cs typeface="Arial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FFFFFF"/>
        </a:accent3>
        <a:accent4>
          <a:srgbClr val="004C4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FFFFFF"/>
        </a:accent3>
        <a:accent4>
          <a:srgbClr val="4D1900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FFFFFF"/>
        </a:accent3>
        <a:accent4>
          <a:srgbClr val="002A56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FFFFFF"/>
        </a:accent3>
        <a:accent4>
          <a:srgbClr val="2A5682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FFFFFF"/>
        </a:accent3>
        <a:accent4>
          <a:srgbClr val="656565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FFFFFF"/>
        </a:accent3>
        <a:accent4>
          <a:srgbClr val="34344D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FFFFFF"/>
        </a:accent3>
        <a:accent4>
          <a:srgbClr val="251A10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4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Arial"/>
        <a:cs typeface="Arial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</TotalTime>
  <Words>318</Words>
  <Application>Microsoft Office PowerPoint</Application>
  <PresentationFormat>A4 210 x 297 mm</PresentationFormat>
  <Paragraphs>36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3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BIZ UDPゴシック</vt:lpstr>
      <vt:lpstr>ＭＳ Ｐゴシック</vt:lpstr>
      <vt:lpstr>ＭＳ 明朝</vt:lpstr>
      <vt:lpstr>Arial</vt:lpstr>
      <vt:lpstr>標準デザイン</vt:lpstr>
      <vt:lpstr>1_標準デザイン</vt:lpstr>
      <vt:lpstr>2_標準デザイン</vt:lpstr>
      <vt:lpstr>PowerPoint プレゼンテーション</vt:lpstr>
    </vt:vector>
  </TitlesOfParts>
  <Manager/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subject/>
  <dc:creator>takahashi</dc:creator>
  <cp:keywords/>
  <dc:description/>
  <cp:lastModifiedBy>高橋 雅彦</cp:lastModifiedBy>
  <cp:revision>7</cp:revision>
  <cp:lastPrinted>2021-04-08T11:19:23Z</cp:lastPrinted>
  <dcterms:created xsi:type="dcterms:W3CDTF">2007-11-02T08:47:49Z</dcterms:created>
  <dcterms:modified xsi:type="dcterms:W3CDTF">2021-04-09T02:49:16Z</dcterms:modified>
  <cp:category/>
</cp:coreProperties>
</file>