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3" d="100"/>
          <a:sy n="73" d="100"/>
        </p:scale>
        <p:origin x="3198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83AC89C1-8E0A-49B9-A5F7-60DF6CCFBE5E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2F07BF0F-68E6-4F7D-BDC8-4243197AA660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F7DE858D-2FCE-4CD5-A0C0-FFA9D05951A7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6EFA1785-A747-49F8-ADB0-BEDD84AC75EE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80508091-8121-4D04-95A9-4989CE8AF9EB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29AF2E2D-1A7D-435D-A508-4A09E5C6DE24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6ABF697E-CB46-4C7E-9436-54948CEE3FA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13EB69F0-289D-47B2-8EB5-835960E8478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1BA3FF6F-1252-4D7A-AE57-84DD8F19A9D1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04CE49C6-B00B-40F5-B421-9C4B881EDAFA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229B89E7-9D11-4685-AD3B-DC6E5CC70D9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460E576-4490-4810-99F2-C95F8CA30C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51D5E79-90DC-44EE-B7FE-9F54380C0B8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2A247A5-6F15-471F-9EC3-A4463EB2E4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F71164F-42B2-4052-B3DC-5B5F3AA3B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9BFF5DA-DDED-4A8A-B35D-E573EBE10E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5845CC-D63D-4B39-B6D5-0F1C705215B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589468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9F6D799-1642-4670-B15D-9887747AAA0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39FA4EC-C0D8-4CA9-812E-CB64EBE434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A9BB38A-43B2-41C2-96F2-81FAA399B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C5D4CB5-A7C0-4654-A432-77C79D7186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F9D17C1-5CE6-4581-84F2-6E973D3FAE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28CA20-8C59-4391-9F30-F4626E9E436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60184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F16C3E5-006A-4DA8-868E-C118175E75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3B1DDF-FFC8-4F3E-AB2D-4E61AAE85E9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4223651-C6E5-489A-A6EF-CBB0C53826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87606D0-2E91-4786-A69D-F5C2323B81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D4E4938-5EC1-4C70-9A31-1FF05244F8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BAA89A-0A2D-416B-9FA5-2694BC3C570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8724941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9833655-48AD-4820-8456-93A8A58AB4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9EF73CD-DFA9-479C-B26E-CADAFC49134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01B73EE-68F0-4912-B463-FD64E79A99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76C3B0-7046-42E3-AD05-45EF824CC6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EB8097A-B4A7-40D9-9AC5-5803C52B1B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C62917-B44F-4345-8C92-F250EDCCF38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9302531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AB6220D-DDE2-4F13-BFBD-50E09B6A9C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A9C231A-F8C2-49BE-A239-A75F915446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03DA3EA-3E45-4B28-91FC-C59E73DC74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C7E1F05-2503-47CE-922D-E71CE9888F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CC2DD36-C5D7-4B29-9BB9-567EB5F8D4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DBE7B7-7988-4BBF-B1BC-FD82DAA5121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11664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A6CA495-536A-437B-85F3-BB4C575A55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802AD31-448D-45DD-81CC-F788AACE8B3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A2EA1F5-683D-4153-ADCB-B0EDF580B7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489D614-6DA3-417F-8576-7899E4BC92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2F21032-4AB8-417C-B9F0-2C680D3F52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42DDE2-6FF2-448C-A13E-27F5E71AD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E4D394-B4CC-4165-80D1-18C908A3091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1984266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43C2CF2-900B-427E-909E-025CE1DD32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B6174FF-C7D5-4190-8420-4F7DA44390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FC93AED-B81A-4850-9315-3D29C80645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44DE8E34-3A07-40F5-A555-066404936A5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C8F6871-E4F6-4582-B548-C833FC6A48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9100419-AFCD-4E22-95DC-8A32FA3D4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696D799-21D8-4529-BD51-A687AD56A1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185B31C-C87E-4297-9BB4-91D979488A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0E33F8-DEFB-408A-A13B-ABB45CC6BD4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568627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60C3B68-7BEB-416A-B6BF-9637BDC5BF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C7FF93DE-126F-4A13-BE9D-5A3F9F48BC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62EFC8CF-4611-4A76-A821-81078BD9D3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35D7C38-0450-4C40-A378-BF10298258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016249-D343-423D-AA61-47D1AEC3DF0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8159122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BF0CDD3-1FDC-43E1-8C3F-4E4C02CFFE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D7403D3-D679-477B-A7AF-779F00B04C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E4275114-BE22-47E0-B9AE-7A4BC6CD7C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FD8896-1360-428E-89FC-E7E6E2FBE7E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972276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14A35CF-CC2A-4627-9F23-845DB7969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229D02C-9032-4E1E-9466-E14D5D148D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E3C0126-5884-45EB-8AAE-A0430929946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07C54ED-B8D2-4173-9993-B9AFDA30A8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1952269-4EF8-47B1-ADD6-20016B75E4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CDEBCA3-106E-48F2-9BA2-A25B0DECA3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C03C24-1936-49DC-A557-C28AC869AD4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620894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9979E07-006E-4C89-8C9F-E6BF39BE9D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CCB3014-C4EB-44D4-96F6-541B893C33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71B34E0-B2E7-464C-992B-32663DBDE8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6F38BDD-4E63-43FD-80B7-C9E367FF49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F8CA691-4DFC-43CC-9DF4-88129CF4DB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CDF6320-4C67-4BC0-ACF8-857A118C167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5701167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F5D60F5-63B2-47A3-8226-892BDA5E42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DF232054-EF88-44CD-8764-6A30F9267B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A9C14B6-ED6D-438B-9ACD-6EFF42A3CA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CB71B8A-85A5-47D4-9F91-7939ABBBD3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4A8409F-303C-42FD-944D-4651EC5C22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1F90F54-3C79-4982-96F6-7C38F06AB2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C4E6FD-15FD-4483-B13C-4F3E51593B8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3174457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4AD1426-BEEF-464D-9FEA-FCCFB7209C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7F6A5B4-01AB-4EDF-8C12-A9E57F35598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0857540-3D14-45FE-8BC8-05126B5922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A6E727-5FC7-4655-A6D0-8CF837FB43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653FA94-75A4-47C8-A8D7-B19BF324B5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E196E3-6974-4715-BB85-A567FA9507F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494122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D66E9E9-A764-4883-8F79-EE4DE21E55B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280E62F-D89B-4A79-B41F-083D0B31B4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818795E-E639-4596-9D9A-8C18E9A3B4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0C7B04C-9D3B-45E9-AE56-F707434F08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BA298EA-B97D-4228-83C8-4A4CF5576B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0A6B66-ECCB-475C-A9BE-E403919D328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2487268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400AF0E7-5720-4BF3-8011-524A7F6417F9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47B1456D-DEB1-4FAE-B949-A5599EAA14F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B67EDF8C-558E-4E91-AAD9-1A4617B7B1D2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C381B75F-89F8-413C-A628-2289F85E8DFB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8FE04BE0-8442-4634-B722-C73678BFF4A6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2095D842-180E-4BC8-835D-D1283497D18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4C21378-0FF2-477E-A1E2-A52C783EA3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AD21E61-EF1F-447C-9E33-F1069D1B24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178BB37-9839-446A-A485-2FB4AA85EC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C5D1451-E8C3-4CD8-9DC8-F428E04973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F34F8E-CE1B-4B68-B007-BB7B750CED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3AB035D-7E17-4360-B48D-44592386B66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69192482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CC14AEE-B08C-4A93-9DE5-019E3AF963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CD6D1ED-8199-4C13-9579-A28E14F3EA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828BF84-087E-4BCC-B9FE-B0E71C5B8E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FF6358A-18F4-4154-9E03-61A66DCC92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D3331D9-AA7E-45DC-B690-A6ADEF8202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D2A3E7-72D8-46A5-BDA6-82880C3D743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950082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F90E82-ABDE-49D4-91AA-DDE6505787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0713980-E15E-4165-9C71-35DA787A9AF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7719CF5-DC79-4EEF-A203-28CBF2F410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1625F09-86EF-44C3-94FD-FFD4BF0974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3C50089-4136-4DA9-923B-A25FB846EE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71E7026-C98F-4963-BD43-85BF088C07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831896A-451A-493F-A96F-9079181C5FB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74069167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CDFEDC4-8AD3-49F5-BFF3-D90CD09BD6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99951DC-D8FE-45C7-97F9-DBC2F7E785A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93A9CF7-B91A-4FF2-A128-49AE478E31F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C1F106B-EF88-4B97-BBBB-CFCB1E7C305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AEA9A25-10A9-4C40-B901-B516D4FCB3D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6EDD26FE-0696-44FE-918D-5EC618EA59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673AC2D-EB84-4CF0-AFF2-70C4B114CF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C2200CFF-5747-47EC-939B-8B47C97FCA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AC46D4-B50B-4149-B7C0-C6D16D6184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231558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C9ECECA-4105-4A70-90F3-1EEB9030DF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BDA7E06-2BFA-4474-BD26-5D019FE94F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551D1E3-4D58-4856-9D95-228482A1E0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C23B7D0-8D2E-49D7-87FC-85FA4924D8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CC3331-1C8E-4AAF-9A81-6FF4F12B467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79510727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4768AC8F-5515-4490-870B-E78E0999BB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01585BC-0C3E-4705-8F58-1F356676DB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5C027DD-288C-44F0-8D15-A75B26F504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404859-350C-480A-9178-A155207C703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26127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A83C26-483E-413F-80A3-94E91B6063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3A5B1C4-064E-461A-8859-E26DF7F6D2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F9024D7-7AFC-4B5E-A037-2918EF4B63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862C842-B9D0-43BD-89C5-C49DBEF168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47E627-5CD8-434A-810B-FF48D72237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9B11FD-0FCE-4AAC-A951-195F2A614F8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8875695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71A4DBC-3A4D-478D-8854-4D4A355BE1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1AC85B4-B043-434E-B560-C21708803B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EBF141A-64AD-42AB-9CCC-424F8EBAA2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B0C4223-C66A-499C-A64F-8BA9233BDC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38A8878-6753-4A35-96CE-848093E524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6253C78-BC97-45BB-A8B1-0B2088906A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70D649-36A3-46E2-8ED4-E83665E929A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2345387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D4F1D1E-B42F-492D-A85E-F62099F133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31D4260F-3848-4801-934A-FDF75B1DBCD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3EE63-AEEC-46EA-BF26-3415133BB3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0E0BAA1-A73A-404E-9798-C95D76CB49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2BB45FC-6A14-47B5-BB6C-BF10C2BDE5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6672427-B35A-473C-8EB5-B78BBF31EF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61EB7D-1358-4675-A625-7A1E3735409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75201173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E66E6C9-3F93-410D-BD0D-6F38F640A0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5486068-0EBE-49C4-9015-EA152394424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2B24B00-0528-425B-AA46-9A052CD548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211E44A-43A0-4AD3-9A44-3B0CB91FF9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A0AFF38-323A-4582-B447-C730CB2656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93AD86-2D08-4AD2-AF32-1C11E4AA513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87687822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CFB3F8A1-0093-4B0B-A2DF-CB3246CF08A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51D81EC-EB1A-4664-8E71-9E76BC6D1D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7F8C609-6D77-459E-8004-484AFE6E12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91DB105-E2E0-4F42-8FAF-87B283C5A0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C48B4A0-3B39-4336-8849-A3508FFD79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889747-776D-4C60-BD07-A1404E98B0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60459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7C50D35-0E77-4321-8B74-06DF11CE44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1F0E065-D77A-4F0F-97F3-5FC9C8FB562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CDD6BB6-3255-40C6-80CE-066BEF8BBE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0AA0D35-C523-414E-BDA2-FB93ACD1A5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3D488F4-D3C2-4324-BAD1-D3100CD92F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024C984-E9CC-4900-A02D-2620C60D58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EB448F-98D0-4B35-9E61-1DFCA43E3D7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273023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BA736D7-3877-4B33-8BF6-509117FE7B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67D275F-0BAF-4855-B3DB-277A816A39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5759398-AB01-4D85-A5E8-2B692B31F8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BBEF3A5-B0F5-4C29-9072-07B35C4FDA7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BB0E636-0007-4823-A179-2DA9843CCF6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2834FE8E-F999-43AF-8B24-3DDC970872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383A8958-70DC-4C16-AAC0-D2009845B1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A9C979E2-335B-4123-9EDC-C1D49F8B2F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F0B86A-A12E-4837-8ECE-730706E6F2F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69213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4A20503-64AB-4558-91F8-0DADDDADF6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E3A6B15-1007-4B80-AEC2-D6D0FDC7CC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B924658F-DB2B-4F7A-ADC3-D0A5D2CF3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44755B7-7322-4531-81E1-180F33411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E307D7-66C0-4791-BD1E-5BBE518DD5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375952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9850727-38AE-40D0-B348-E7220250D0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F7DAF65-3398-4DE1-8C24-A45ED50073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5AAD57D-42B0-4B62-8197-524EB6ABA0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B7BFCF-3715-47F5-9201-29F3CB8D276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341737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DBFB340-7E1B-4E8A-A292-1395ED48F5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76F0BBE-0949-42AE-A40B-B9E27FA12E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53BC0EA-3944-4CCD-ADAD-B38C85BDF0C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4448825-601F-46E0-8B73-5A419C108A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E634B81-83EC-46CD-9A63-8D5E22E5FF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5B4A30A-9730-4D3D-9DB1-62BB6B4C9A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1CEBCD-0CFB-429D-A4B0-A5FD1681543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603938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F90016F-5558-4A91-8A6E-6C079EA4BE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ACB5D39D-B44C-4764-814E-8ADAD7276D2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2CCB0E7-090B-4614-B5A8-B5A9BFE612B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A0A81AB-7B34-4ACD-9F0A-2BBA32CFB6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6711F6C-2E18-4934-8558-1AF155D6D9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8DE06CC-305E-44F6-8927-441BD14351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7A796C-8417-4EF8-BD17-DBB108717D3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672487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2B516C93-7D19-46DC-BE1B-D4EB5232243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BD59714D-CE9E-4FC0-AEBD-AD09DEB9B40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6A0EE6D8-4BA8-4ED6-8FD9-63CE1E3678DE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AC51AE0E-FFA2-4B6C-AD82-5601515A217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A68DCD34-64A8-4D31-81D5-4191863C125D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18ACBCAC-A18F-4F9B-A9DB-4E6D037A794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2549DAF-5E87-432F-8D5E-7504B899D15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3F8F2D8C-A15A-4806-9ADB-116DCB2A34E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2ACD6855-674C-4224-A0E3-C53EABF3F2D6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CB7A713F-EE63-422C-B7E7-38E82E5A2E18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065972A7-F9F1-4CAA-9A54-DD0487D214C6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E641C414-AEC9-4A7E-B33B-50B4BBB5C48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3943F89-8337-4CAB-94D5-61F148D3BC9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1F864CC2-33BB-4D4F-8364-E80B30B540C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E1C59973-92A5-4205-935A-4BEA4027E1B4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CCA26D76-D985-428F-9862-B451B43DCB0B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3FFF3C3B-33B3-4C4C-B536-2E3B19CDBCC7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287D88AE-8089-4A0E-BB45-39962866ADE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3" name="Text Box 5">
            <a:extLst>
              <a:ext uri="{FF2B5EF4-FFF2-40B4-BE49-F238E27FC236}">
                <a16:creationId xmlns:a16="http://schemas.microsoft.com/office/drawing/2014/main" id="{A8F77F73-0AE4-4742-8CCA-01D70E6425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5887" y="1215245"/>
            <a:ext cx="674211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国プロで申請を予定しているテーマ名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184" name="Text Box 33">
            <a:extLst>
              <a:ext uri="{FF2B5EF4-FFF2-40B4-BE49-F238E27FC236}">
                <a16:creationId xmlns:a16="http://schemas.microsoft.com/office/drawing/2014/main" id="{47823947-5682-4308-B844-F5E207FCBD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963" y="6200078"/>
            <a:ext cx="4109611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２．基礎となる研究開発技術や強み</a:t>
            </a:r>
          </a:p>
        </p:txBody>
      </p:sp>
      <p:sp>
        <p:nvSpPr>
          <p:cNvPr id="6186" name="Text Box 37">
            <a:extLst>
              <a:ext uri="{FF2B5EF4-FFF2-40B4-BE49-F238E27FC236}">
                <a16:creationId xmlns:a16="http://schemas.microsoft.com/office/drawing/2014/main" id="{774FB03B-CD52-4294-ABF9-C4DE6CFE43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964" y="8321423"/>
            <a:ext cx="5995660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３．国ﾌﾟﾛ応募申請に向けて本</a:t>
            </a:r>
            <a:r>
              <a:rPr lang="en-US" altLang="ja-JP" sz="1800" b="1" u="sng" dirty="0"/>
              <a:t>F/S</a:t>
            </a:r>
            <a:r>
              <a:rPr lang="ja-JP" altLang="en-US" sz="1800" b="1" u="sng" dirty="0"/>
              <a:t>事業で実施する内容</a:t>
            </a:r>
          </a:p>
        </p:txBody>
      </p:sp>
      <p:sp>
        <p:nvSpPr>
          <p:cNvPr id="6187" name="Text Box 52">
            <a:extLst>
              <a:ext uri="{FF2B5EF4-FFF2-40B4-BE49-F238E27FC236}">
                <a16:creationId xmlns:a16="http://schemas.microsoft.com/office/drawing/2014/main" id="{C3E26B31-DB2E-4007-8CF3-367B69189F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346575" y="531128"/>
            <a:ext cx="2374900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○○　○○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会社住所　</a:t>
            </a:r>
            <a:r>
              <a:rPr lang="ja-JP" altLang="en-US" sz="1100" dirty="0">
                <a:solidFill>
                  <a:srgbClr val="0070C0"/>
                </a:solidFill>
              </a:rPr>
              <a:t>　○○市○○町</a:t>
            </a:r>
          </a:p>
        </p:txBody>
      </p:sp>
      <p:sp>
        <p:nvSpPr>
          <p:cNvPr id="6188" name="Text Box 32">
            <a:extLst>
              <a:ext uri="{FF2B5EF4-FFF2-40B4-BE49-F238E27FC236}">
                <a16:creationId xmlns:a16="http://schemas.microsoft.com/office/drawing/2014/main" id="{5EBB2A88-2555-46F9-AF82-36A6EB6CE6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6162" y="2691948"/>
            <a:ext cx="407996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【</a:t>
            </a:r>
            <a:r>
              <a:rPr lang="ja-JP" altLang="en-US" sz="1800" dirty="0"/>
              <a:t>連携する企業・大学・アドバイザー等</a:t>
            </a:r>
            <a:r>
              <a:rPr lang="en-US" altLang="ja-JP" sz="1800" dirty="0"/>
              <a:t>】</a:t>
            </a:r>
            <a:r>
              <a:rPr lang="ja-JP" altLang="en-US" sz="1800" dirty="0"/>
              <a:t>　</a:t>
            </a:r>
            <a:endParaRPr lang="en-US" altLang="ja-JP" sz="1050" dirty="0"/>
          </a:p>
        </p:txBody>
      </p:sp>
      <p:sp>
        <p:nvSpPr>
          <p:cNvPr id="6189" name="Text Box 32">
            <a:extLst>
              <a:ext uri="{FF2B5EF4-FFF2-40B4-BE49-F238E27FC236}">
                <a16:creationId xmlns:a16="http://schemas.microsoft.com/office/drawing/2014/main" id="{4E3C13BB-574F-4340-851B-F8665565F4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581827" y="3061019"/>
            <a:ext cx="5871509" cy="156966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■連携体企業・大学等</a:t>
            </a:r>
            <a:endParaRPr lang="en-US" altLang="ja-JP" sz="1600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　　○○県内大学、　　　　（未） ○○県外大学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　　株式会社○○、　　　　（未）　株式会社□□</a:t>
            </a:r>
            <a:endParaRPr lang="en-US" altLang="ja-JP" sz="1600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endParaRPr lang="en-US" altLang="ja-JP" sz="1600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■アドバイザー等　　　　　</a:t>
            </a:r>
            <a:endParaRPr lang="en-US" altLang="ja-JP" sz="1600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　　（未）△△商事</a:t>
            </a:r>
          </a:p>
        </p:txBody>
      </p:sp>
      <p:sp>
        <p:nvSpPr>
          <p:cNvPr id="6193" name="テキスト ボックス 35">
            <a:extLst>
              <a:ext uri="{FF2B5EF4-FFF2-40B4-BE49-F238E27FC236}">
                <a16:creationId xmlns:a16="http://schemas.microsoft.com/office/drawing/2014/main" id="{695C77E9-A1C5-4E7A-BF23-1DEAB7C960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3682" y="7747706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7" name="正方形/長方形 6">
            <a:extLst>
              <a:ext uri="{FF2B5EF4-FFF2-40B4-BE49-F238E27FC236}">
                <a16:creationId xmlns:a16="http://schemas.microsoft.com/office/drawing/2014/main" id="{0A8E7919-FA6A-4E5D-89BD-47A7CFE9FE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4193682" y="6440806"/>
            <a:ext cx="2364195" cy="1272470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dirty="0"/>
              <a:t>基礎となる研究開発技術がわかるイメージ図や写真・イラストなど</a:t>
            </a:r>
            <a:endParaRPr lang="en-US" altLang="ja-JP" sz="1800" dirty="0"/>
          </a:p>
        </p:txBody>
      </p:sp>
      <p:sp>
        <p:nvSpPr>
          <p:cNvPr id="6200" name="Text Box 52">
            <a:extLst>
              <a:ext uri="{FF2B5EF4-FFF2-40B4-BE49-F238E27FC236}">
                <a16:creationId xmlns:a16="http://schemas.microsoft.com/office/drawing/2014/main" id="{EC9E3A05-AB26-4039-A93F-163843B581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886" y="109905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別紙１</a:t>
            </a:r>
          </a:p>
        </p:txBody>
      </p:sp>
      <p:sp>
        <p:nvSpPr>
          <p:cNvPr id="6201" name="Text Box 33">
            <a:extLst>
              <a:ext uri="{FF2B5EF4-FFF2-40B4-BE49-F238E27FC236}">
                <a16:creationId xmlns:a16="http://schemas.microsoft.com/office/drawing/2014/main" id="{CB371807-A8A3-473D-B9C9-426E26151D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36964" y="4930716"/>
            <a:ext cx="4737254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squar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１．国プロ採択で想定される成果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B5F4C045-9914-4EB6-AB2E-B589BA32D2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3825" y="1859678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申請予定の国プロ名称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69ED8650-934D-407E-87DD-799F86B2D5A6}"/>
              </a:ext>
            </a:extLst>
          </p:cNvPr>
          <p:cNvSpPr txBox="1"/>
          <p:nvPr/>
        </p:nvSpPr>
        <p:spPr>
          <a:xfrm>
            <a:off x="908720" y="80323"/>
            <a:ext cx="6283324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　青字は削除してください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B83C8FD6-F7F2-4722-BB9D-C23A4ACF89BB}"/>
              </a:ext>
            </a:extLst>
          </p:cNvPr>
          <p:cNvSpPr txBox="1"/>
          <p:nvPr/>
        </p:nvSpPr>
        <p:spPr>
          <a:xfrm>
            <a:off x="581827" y="1472319"/>
            <a:ext cx="6283324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別記様式の「国プロで申請予定のテーマ名」と同一　（４０文字以内）</a:t>
            </a:r>
          </a:p>
        </p:txBody>
      </p:sp>
      <p:sp>
        <p:nvSpPr>
          <p:cNvPr id="26" name="テキスト ボックス 144">
            <a:extLst>
              <a:ext uri="{FF2B5EF4-FFF2-40B4-BE49-F238E27FC236}">
                <a16:creationId xmlns:a16="http://schemas.microsoft.com/office/drawing/2014/main" id="{916ABD6E-D41E-4289-99DD-AF21AAD340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3467" y="5272532"/>
            <a:ext cx="5979869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申請予定の国プロに採択され、その事業終了後に想定される成果（研究開発成果、事業化等）について記載してください。</a:t>
            </a:r>
          </a:p>
        </p:txBody>
      </p:sp>
      <p:sp>
        <p:nvSpPr>
          <p:cNvPr id="27" name="テキスト ボックス 144">
            <a:extLst>
              <a:ext uri="{FF2B5EF4-FFF2-40B4-BE49-F238E27FC236}">
                <a16:creationId xmlns:a16="http://schemas.microsoft.com/office/drawing/2014/main" id="{3DD35DD2-DBAC-45F5-896C-B27C146D3B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45868" y="666465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国プロ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F/S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事業申請時における、申請者の研究開発状況や強みについて記載してください。</a:t>
            </a:r>
          </a:p>
        </p:txBody>
      </p:sp>
      <p:sp>
        <p:nvSpPr>
          <p:cNvPr id="28" name="テキスト ボックス 144">
            <a:extLst>
              <a:ext uri="{FF2B5EF4-FFF2-40B4-BE49-F238E27FC236}">
                <a16:creationId xmlns:a16="http://schemas.microsoft.com/office/drawing/2014/main" id="{25BE8759-B8B1-493F-A339-3C50B15005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537493" y="8641217"/>
            <a:ext cx="591584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国プロ応募申請に向けて、「国プロ</a:t>
            </a:r>
            <a:r>
              <a:rPr lang="en-US" altLang="ja-JP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F/S</a:t>
            </a: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事業」において、実施する内容とその詳細、スケジュール等について記載してください。</a:t>
            </a:r>
          </a:p>
        </p:txBody>
      </p: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AAE09F7D-1FB9-7134-BD23-653E9E8430EE}"/>
              </a:ext>
            </a:extLst>
          </p:cNvPr>
          <p:cNvSpPr txBox="1"/>
          <p:nvPr/>
        </p:nvSpPr>
        <p:spPr>
          <a:xfrm>
            <a:off x="123825" y="461967"/>
            <a:ext cx="5373234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dirty="0">
                <a:solidFill>
                  <a:srgbClr val="0070C0"/>
                </a:solidFill>
              </a:rPr>
              <a:t>○○株式会社</a:t>
            </a:r>
            <a:endParaRPr lang="en-US" altLang="ja-JP" sz="1800" b="1" dirty="0">
              <a:solidFill>
                <a:srgbClr val="0070C0"/>
              </a:solidFill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b="1" dirty="0"/>
              <a:t>　</a:t>
            </a:r>
          </a:p>
        </p:txBody>
      </p:sp>
      <p:sp>
        <p:nvSpPr>
          <p:cNvPr id="2" name="テキスト ボックス 144">
            <a:extLst>
              <a:ext uri="{FF2B5EF4-FFF2-40B4-BE49-F238E27FC236}">
                <a16:creationId xmlns:a16="http://schemas.microsoft.com/office/drawing/2014/main" id="{41FB0704-090C-95D5-8AF2-6E7534AA2F4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3467" y="2157787"/>
            <a:ext cx="6537640" cy="4396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例）</a:t>
            </a:r>
            <a:r>
              <a:rPr lang="zh-TW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令和</a:t>
            </a: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●</a:t>
            </a:r>
            <a:r>
              <a:rPr lang="zh-TW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年度</a:t>
            </a:r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中小企業庁　</a:t>
            </a:r>
            <a:r>
              <a:rPr lang="zh-TW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成長型中小企業等研究開発支援事業</a:t>
            </a:r>
            <a:endParaRPr lang="en-US" altLang="zh-TW" sz="16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57350C56-325E-9DC3-F136-8F4E1822650A}"/>
              </a:ext>
            </a:extLst>
          </p:cNvPr>
          <p:cNvSpPr txBox="1"/>
          <p:nvPr/>
        </p:nvSpPr>
        <p:spPr>
          <a:xfrm>
            <a:off x="4050382" y="2595502"/>
            <a:ext cx="2708920" cy="6001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100" dirty="0">
                <a:solidFill>
                  <a:srgbClr val="0070C0"/>
                </a:solidFill>
              </a:rPr>
              <a:t>今回の国プロ</a:t>
            </a:r>
            <a:r>
              <a:rPr lang="en-US" altLang="ja-JP" sz="1100" dirty="0">
                <a:solidFill>
                  <a:srgbClr val="0070C0"/>
                </a:solidFill>
              </a:rPr>
              <a:t>F/S</a:t>
            </a:r>
            <a:r>
              <a:rPr lang="ja-JP" altLang="en-US" sz="1100" dirty="0">
                <a:solidFill>
                  <a:srgbClr val="0070C0"/>
                </a:solidFill>
              </a:rPr>
              <a:t>事業申請時点で、まだ連携体となっていない企業・大学・アドバイザー等には先頭に（未）と記載してください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93</TotalTime>
  <Words>322</Words>
  <Application>Microsoft Office PowerPoint</Application>
  <PresentationFormat>A4 210 x 297 mm</PresentationFormat>
  <Paragraphs>26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ゴシック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高範 小村</cp:lastModifiedBy>
  <cp:revision>19</cp:revision>
  <cp:lastPrinted>2023-07-30T07:29:41Z</cp:lastPrinted>
  <dcterms:created xsi:type="dcterms:W3CDTF">2007-11-02T08:47:49Z</dcterms:created>
  <dcterms:modified xsi:type="dcterms:W3CDTF">2025-02-28T08:37:52Z</dcterms:modified>
  <cp:category/>
</cp:coreProperties>
</file>