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718" r:id="rId3"/>
  </p:sldMasterIdLst>
  <p:handoutMasterIdLst>
    <p:handoutMasterId r:id="rId6"/>
  </p:handoutMasterIdLst>
  <p:sldIdLst>
    <p:sldId id="257" r:id="rId4"/>
    <p:sldId id="258" r:id="rId5"/>
  </p:sldIdLst>
  <p:sldSz cx="6858000" cy="9906000" type="A4"/>
  <p:notesSz cx="6807200" cy="9939338"/>
  <p:custDataLst>
    <p:tags r:id="rId7"/>
  </p:custDataLst>
  <p:defaultTextStyle>
    <a:defPPr>
      <a:defRPr lang="ja-JP"/>
    </a:defPPr>
    <a:lvl1pPr algn="l" rtl="0" fontAlgn="base">
      <a:spcBef>
        <a:spcPct val="0"/>
      </a:spcBef>
      <a:spcAft>
        <a:spcPct val="0"/>
      </a:spcAft>
      <a:buSzPct val="100000"/>
      <a:defRPr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buSzPct val="100000"/>
      <a:defRPr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buSzPct val="100000"/>
      <a:defRPr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buSzPct val="100000"/>
      <a:defRPr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buSzPct val="100000"/>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9" autoAdjust="0"/>
    <p:restoredTop sz="94604" autoAdjust="0"/>
  </p:normalViewPr>
  <p:slideViewPr>
    <p:cSldViewPr>
      <p:cViewPr varScale="1">
        <p:scale>
          <a:sx n="82" d="100"/>
          <a:sy n="82" d="100"/>
        </p:scale>
        <p:origin x="3018" y="96"/>
      </p:cViewPr>
      <p:guideLst>
        <p:guide orient="horz" pos="2160"/>
        <p:guide pos="2880"/>
      </p:guideLst>
    </p:cSldViewPr>
  </p:slideViewPr>
  <p:notesTextViewPr>
    <p:cViewPr>
      <p:scale>
        <a:sx n="100" d="100"/>
        <a:sy n="100" d="100"/>
      </p:scale>
      <p:origin x="0" y="0"/>
    </p:cViewPr>
  </p:notesTextViewPr>
  <p:notesViewPr>
    <p:cSldViewPr>
      <p:cViewPr varScale="1">
        <p:scale>
          <a:sx n="10" d="100"/>
          <a:sy n="10"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tags" Target="tags/tag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29" name="Rectangle 2">
            <a:extLst>
              <a:ext uri="{FF2B5EF4-FFF2-40B4-BE49-F238E27FC236}">
                <a16:creationId xmlns:a16="http://schemas.microsoft.com/office/drawing/2014/main" id="{67678A3A-9AE9-4CB0-A3D3-D62B4D596C96}"/>
              </a:ext>
            </a:extLst>
          </p:cNvPr>
          <p:cNvSpPr>
            <a:spLocks noGrp="1" noChangeArrowheads="1"/>
          </p:cNvSpPr>
          <p:nvPr>
            <p:ph type="hdr" sz="quarter"/>
          </p:nvPr>
        </p:nvSpPr>
        <p:spPr bwMode="auto">
          <a:xfrm>
            <a:off x="0" y="0"/>
            <a:ext cx="292576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14" tIns="46107" rIns="92214" bIns="46107" numCol="1" anchor="t" anchorCtr="0" compatLnSpc="1">
            <a:prstTxWarp prst="textNoShape">
              <a:avLst/>
            </a:prstTxWarp>
          </a:bodyPr>
          <a:lstStyle>
            <a:lvl1pPr defTabSz="920750">
              <a:defRPr sz="1200"/>
            </a:lvl1pPr>
          </a:lstStyle>
          <a:p>
            <a:endParaRPr lang="en-US" altLang="ja-JP"/>
          </a:p>
        </p:txBody>
      </p:sp>
      <p:sp>
        <p:nvSpPr>
          <p:cNvPr id="7230" name="Rectangle 3">
            <a:extLst>
              <a:ext uri="{FF2B5EF4-FFF2-40B4-BE49-F238E27FC236}">
                <a16:creationId xmlns:a16="http://schemas.microsoft.com/office/drawing/2014/main" id="{76D54734-44FE-4F14-B14E-68C31C1C8304}"/>
              </a:ext>
            </a:extLst>
          </p:cNvPr>
          <p:cNvSpPr>
            <a:spLocks noGrp="1" noChangeArrowheads="1"/>
          </p:cNvSpPr>
          <p:nvPr>
            <p:ph type="dt" sz="quarter" idx="1"/>
          </p:nvPr>
        </p:nvSpPr>
        <p:spPr bwMode="auto">
          <a:xfrm>
            <a:off x="3851275" y="0"/>
            <a:ext cx="292576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14" tIns="46107" rIns="92214" bIns="46107" numCol="1" anchor="t" anchorCtr="0" compatLnSpc="1">
            <a:prstTxWarp prst="textNoShape">
              <a:avLst/>
            </a:prstTxWarp>
          </a:bodyPr>
          <a:lstStyle>
            <a:lvl1pPr algn="r" defTabSz="920750">
              <a:defRPr sz="1200"/>
            </a:lvl1pPr>
          </a:lstStyle>
          <a:p>
            <a:endParaRPr lang="en-US" altLang="ja-JP"/>
          </a:p>
        </p:txBody>
      </p:sp>
      <p:sp>
        <p:nvSpPr>
          <p:cNvPr id="7231" name="Rectangle 4">
            <a:extLst>
              <a:ext uri="{FF2B5EF4-FFF2-40B4-BE49-F238E27FC236}">
                <a16:creationId xmlns:a16="http://schemas.microsoft.com/office/drawing/2014/main" id="{42FE6089-1739-4006-AC88-7F70B39A3A3A}"/>
              </a:ext>
            </a:extLst>
          </p:cNvPr>
          <p:cNvSpPr>
            <a:spLocks noGrp="1" noChangeArrowheads="1"/>
          </p:cNvSpPr>
          <p:nvPr>
            <p:ph type="ftr" sz="quarter" idx="2"/>
          </p:nvPr>
        </p:nvSpPr>
        <p:spPr bwMode="auto">
          <a:xfrm>
            <a:off x="0" y="9442450"/>
            <a:ext cx="292576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14" tIns="46107" rIns="92214" bIns="46107" numCol="1" anchor="b" anchorCtr="0" compatLnSpc="1">
            <a:prstTxWarp prst="textNoShape">
              <a:avLst/>
            </a:prstTxWarp>
          </a:bodyPr>
          <a:lstStyle>
            <a:lvl1pPr defTabSz="920750">
              <a:defRPr sz="1200"/>
            </a:lvl1pPr>
          </a:lstStyle>
          <a:p>
            <a:endParaRPr lang="en-US" altLang="ja-JP"/>
          </a:p>
        </p:txBody>
      </p:sp>
      <p:sp>
        <p:nvSpPr>
          <p:cNvPr id="7232" name="Rectangle 5">
            <a:extLst>
              <a:ext uri="{FF2B5EF4-FFF2-40B4-BE49-F238E27FC236}">
                <a16:creationId xmlns:a16="http://schemas.microsoft.com/office/drawing/2014/main" id="{0E9B3CF6-EF7A-483A-87AB-BC3F84D5E2D1}"/>
              </a:ext>
            </a:extLst>
          </p:cNvPr>
          <p:cNvSpPr>
            <a:spLocks noGrp="1" noChangeArrowheads="1"/>
          </p:cNvSpPr>
          <p:nvPr>
            <p:ph type="sldNum" sz="quarter" idx="3"/>
          </p:nvPr>
        </p:nvSpPr>
        <p:spPr bwMode="auto">
          <a:xfrm>
            <a:off x="3851275" y="9442450"/>
            <a:ext cx="292576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14" tIns="46107" rIns="92214" bIns="46107" numCol="1" anchor="b" anchorCtr="0" compatLnSpc="1">
            <a:prstTxWarp prst="textNoShape">
              <a:avLst/>
            </a:prstTxWarp>
          </a:bodyPr>
          <a:lstStyle>
            <a:lvl1pPr algn="r" defTabSz="920750">
              <a:defRPr sz="1200"/>
            </a:lvl1pPr>
          </a:lstStyle>
          <a:p>
            <a:fld id="{9789311D-EF95-41EA-89E9-B3B316C296A4}" type="slidenum">
              <a:rPr lang="en-US" altLang="ja-JP"/>
              <a:pPr/>
              <a:t>‹#›</a:t>
            </a:fld>
            <a:endParaRPr lang="en-US" altLang="ja-JP"/>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FFFFFF"/>
        </a:solidFill>
        <a:effectLst/>
      </p:bgPr>
    </p:bg>
    <p:spTree>
      <p:nvGrpSpPr>
        <p:cNvPr id="1" name=""/>
        <p:cNvGrpSpPr/>
        <p:nvPr/>
      </p:nvGrpSpPr>
      <p:grpSpPr>
        <a:xfrm>
          <a:off x="0" y="0"/>
          <a:ext cx="0" cy="0"/>
          <a:chOff x="0" y="0"/>
          <a:chExt cx="0" cy="0"/>
        </a:xfrm>
      </p:grpSpPr>
      <p:sp>
        <p:nvSpPr>
          <p:cNvPr id="4120" name="タイトル 1">
            <a:extLst>
              <a:ext uri="{FF2B5EF4-FFF2-40B4-BE49-F238E27FC236}">
                <a16:creationId xmlns:a16="http://schemas.microsoft.com/office/drawing/2014/main" id="{9E2E8032-FC1A-410F-B34E-4F8C6BAACC21}"/>
              </a:ext>
            </a:extLst>
          </p:cNvPr>
          <p:cNvSpPr>
            <a:spLocks noGrp="1" noChangeArrowheads="1"/>
          </p:cNvSpPr>
          <p:nvPr>
            <p:ph type="ctrTitle"/>
          </p:nvPr>
        </p:nvSpPr>
        <p:spPr>
          <a:xfrm>
            <a:off x="857250" y="1620838"/>
            <a:ext cx="5143500" cy="3449637"/>
          </a:xfrm>
        </p:spPr>
        <p:txBody>
          <a:bodyPr anchor="b"/>
          <a:lstStyle>
            <a:lvl1pPr>
              <a:defRPr/>
            </a:lvl1pPr>
          </a:lstStyle>
          <a:p>
            <a:pPr lvl="0"/>
            <a:r>
              <a:rPr lang="ja-JP" altLang="ja-JP" noProof="0"/>
              <a:t>マスター タイトルの書式設定</a:t>
            </a:r>
          </a:p>
        </p:txBody>
      </p:sp>
      <p:sp>
        <p:nvSpPr>
          <p:cNvPr id="4121" name="サブタイトル 2">
            <a:extLst>
              <a:ext uri="{FF2B5EF4-FFF2-40B4-BE49-F238E27FC236}">
                <a16:creationId xmlns:a16="http://schemas.microsoft.com/office/drawing/2014/main" id="{EF91611A-55D5-4B04-A4DF-1B8E156F2543}"/>
              </a:ext>
            </a:extLst>
          </p:cNvPr>
          <p:cNvSpPr>
            <a:spLocks noGrp="1" noChangeArrowheads="1"/>
          </p:cNvSpPr>
          <p:nvPr>
            <p:ph type="subTitle" idx="1"/>
          </p:nvPr>
        </p:nvSpPr>
        <p:spPr>
          <a:xfrm>
            <a:off x="857250" y="5202238"/>
            <a:ext cx="5143500" cy="2392362"/>
          </a:xfrm>
        </p:spPr>
        <p:txBody>
          <a:bodyPr/>
          <a:lstStyle>
            <a:lvl1pPr marL="0" indent="0" algn="ctr">
              <a:buFontTx/>
              <a:buNone/>
              <a:defRPr/>
            </a:lvl1pPr>
          </a:lstStyle>
          <a:p>
            <a:pPr lvl="0"/>
            <a:r>
              <a:rPr lang="ja-JP" altLang="ja-JP" noProof="0"/>
              <a:t>マスター サブタイトルの書式設定</a:t>
            </a:r>
          </a:p>
        </p:txBody>
      </p:sp>
      <p:sp>
        <p:nvSpPr>
          <p:cNvPr id="4122" name="Rectangle 4">
            <a:extLst>
              <a:ext uri="{FF2B5EF4-FFF2-40B4-BE49-F238E27FC236}">
                <a16:creationId xmlns:a16="http://schemas.microsoft.com/office/drawing/2014/main" id="{CAEC053A-8101-4CE4-9195-F015E7D9D559}"/>
              </a:ext>
            </a:extLst>
          </p:cNvPr>
          <p:cNvSpPr>
            <a:spLocks noGrp="1" noChangeArrowheads="1"/>
          </p:cNvSpPr>
          <p:nvPr>
            <p:ph type="dt" sz="half" idx="2"/>
          </p:nvPr>
        </p:nvSpPr>
        <p:spPr/>
        <p:txBody>
          <a:bodyPr/>
          <a:lstStyle>
            <a:lvl1pPr>
              <a:defRPr kumimoji="0"/>
            </a:lvl1pPr>
          </a:lstStyle>
          <a:p>
            <a:endParaRPr lang="en-US" altLang="ja-JP"/>
          </a:p>
        </p:txBody>
      </p:sp>
      <p:sp>
        <p:nvSpPr>
          <p:cNvPr id="4123" name="Rectangle 5">
            <a:extLst>
              <a:ext uri="{FF2B5EF4-FFF2-40B4-BE49-F238E27FC236}">
                <a16:creationId xmlns:a16="http://schemas.microsoft.com/office/drawing/2014/main" id="{89B5B285-91D0-4D57-B90A-56C36A4CCDEA}"/>
              </a:ext>
            </a:extLst>
          </p:cNvPr>
          <p:cNvSpPr>
            <a:spLocks noGrp="1" noChangeArrowheads="1"/>
          </p:cNvSpPr>
          <p:nvPr>
            <p:ph type="ftr" sz="quarter" idx="3"/>
          </p:nvPr>
        </p:nvSpPr>
        <p:spPr/>
        <p:txBody>
          <a:bodyPr/>
          <a:lstStyle>
            <a:lvl1pPr>
              <a:defRPr kumimoji="0"/>
            </a:lvl1pPr>
          </a:lstStyle>
          <a:p>
            <a:endParaRPr lang="en-US" altLang="ja-JP"/>
          </a:p>
        </p:txBody>
      </p:sp>
      <p:sp>
        <p:nvSpPr>
          <p:cNvPr id="4124" name="Rectangle 6">
            <a:extLst>
              <a:ext uri="{FF2B5EF4-FFF2-40B4-BE49-F238E27FC236}">
                <a16:creationId xmlns:a16="http://schemas.microsoft.com/office/drawing/2014/main" id="{110FBF20-AC2B-47C4-89D8-790A28A518DE}"/>
              </a:ext>
            </a:extLst>
          </p:cNvPr>
          <p:cNvSpPr>
            <a:spLocks noGrp="1" noChangeArrowheads="1"/>
          </p:cNvSpPr>
          <p:nvPr>
            <p:ph type="sldNum" sz="quarter" idx="4"/>
          </p:nvPr>
        </p:nvSpPr>
        <p:spPr/>
        <p:txBody>
          <a:bodyPr/>
          <a:lstStyle>
            <a:lvl1pPr>
              <a:defRPr kumimoji="0"/>
            </a:lvl1pPr>
          </a:lstStyle>
          <a:p>
            <a:fld id="{44F509B6-9537-432E-9697-89B22261BCD0}"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582A63-9106-46A2-B34D-8CA010C921B6}"/>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0DDC7E-89CC-42E5-9EA9-B5E8B8769B30}"/>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EC3FD4C-E42C-4BD7-B07D-E94F313DE33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4269B0B9-45E7-4E12-B4CE-432774C13225}"/>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88FB248A-D0C8-4A36-9C82-4CFDBF7B9851}"/>
              </a:ext>
            </a:extLst>
          </p:cNvPr>
          <p:cNvSpPr>
            <a:spLocks noGrp="1"/>
          </p:cNvSpPr>
          <p:nvPr>
            <p:ph type="sldNum" sz="quarter" idx="12"/>
          </p:nvPr>
        </p:nvSpPr>
        <p:spPr/>
        <p:txBody>
          <a:bodyPr/>
          <a:lstStyle>
            <a:lvl1pPr>
              <a:defRPr/>
            </a:lvl1pPr>
          </a:lstStyle>
          <a:p>
            <a:fld id="{3215D2E1-6D62-4DC0-B7E3-EDF1E3EBCB32}" type="slidenum">
              <a:rPr lang="en-US" altLang="ja-JP"/>
              <a:pPr/>
              <a:t>‹#›</a:t>
            </a:fld>
            <a:endParaRPr lang="en-US" altLang="ja-JP"/>
          </a:p>
        </p:txBody>
      </p:sp>
    </p:spTree>
    <p:extLst>
      <p:ext uri="{BB962C8B-B14F-4D97-AF65-F5344CB8AC3E}">
        <p14:creationId xmlns:p14="http://schemas.microsoft.com/office/powerpoint/2010/main" val="681728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031F47-9EE7-4636-B1BA-45D5D824F16D}"/>
              </a:ext>
            </a:extLst>
          </p:cNvPr>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EEB8E2A-54B0-4A22-8D23-88A5BACF2C70}"/>
              </a:ext>
            </a:extLst>
          </p:cNvPr>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73303AC-1BB5-4A98-9C9C-AB5D74B3E5FC}"/>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E7F3A3A2-5A42-45F0-A0A6-5D039B244EDF}"/>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3AE31713-EBC0-4BE5-8D41-95A1DD42DDAE}"/>
              </a:ext>
            </a:extLst>
          </p:cNvPr>
          <p:cNvSpPr>
            <a:spLocks noGrp="1"/>
          </p:cNvSpPr>
          <p:nvPr>
            <p:ph type="sldNum" sz="quarter" idx="12"/>
          </p:nvPr>
        </p:nvSpPr>
        <p:spPr/>
        <p:txBody>
          <a:bodyPr/>
          <a:lstStyle>
            <a:lvl1pPr>
              <a:defRPr/>
            </a:lvl1pPr>
          </a:lstStyle>
          <a:p>
            <a:fld id="{836B14DC-B86D-4819-AE77-DB63CF862F48}" type="slidenum">
              <a:rPr lang="en-US" altLang="ja-JP"/>
              <a:pPr/>
              <a:t>‹#›</a:t>
            </a:fld>
            <a:endParaRPr lang="en-US" altLang="ja-JP"/>
          </a:p>
        </p:txBody>
      </p:sp>
    </p:spTree>
    <p:extLst>
      <p:ext uri="{BB962C8B-B14F-4D97-AF65-F5344CB8AC3E}">
        <p14:creationId xmlns:p14="http://schemas.microsoft.com/office/powerpoint/2010/main" val="3949942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C4311-D801-43EF-A49B-902BC2B9D7BA}"/>
              </a:ext>
            </a:extLst>
          </p:cNvPr>
          <p:cNvSpPr>
            <a:spLocks noGrp="1"/>
          </p:cNvSpPr>
          <p:nvPr>
            <p:ph type="ctrTitle"/>
          </p:nvPr>
        </p:nvSpPr>
        <p:spPr>
          <a:xfrm>
            <a:off x="857250" y="1620838"/>
            <a:ext cx="5143500" cy="3449637"/>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AAFF3709-A163-4F45-AF73-8F14CC577CC3}"/>
              </a:ext>
            </a:extLst>
          </p:cNvPr>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92509816-22C5-4456-AE2A-E27A2E0378FA}"/>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BD351BD-1965-4577-A609-DBE61E871D5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D1DD4775-0EAF-4CE6-AB7C-B75EAEE93FA6}"/>
              </a:ext>
            </a:extLst>
          </p:cNvPr>
          <p:cNvSpPr>
            <a:spLocks noGrp="1"/>
          </p:cNvSpPr>
          <p:nvPr>
            <p:ph type="sldNum" sz="quarter" idx="12"/>
          </p:nvPr>
        </p:nvSpPr>
        <p:spPr/>
        <p:txBody>
          <a:bodyPr/>
          <a:lstStyle>
            <a:lvl1pPr>
              <a:defRPr/>
            </a:lvl1pPr>
          </a:lstStyle>
          <a:p>
            <a:fld id="{745AB9F9-EB8C-45CC-B787-1105867CDDF6}" type="slidenum">
              <a:rPr lang="en-US" altLang="ja-JP"/>
              <a:pPr/>
              <a:t>‹#›</a:t>
            </a:fld>
            <a:endParaRPr lang="en-US" altLang="ja-JP"/>
          </a:p>
        </p:txBody>
      </p:sp>
    </p:spTree>
    <p:extLst>
      <p:ext uri="{BB962C8B-B14F-4D97-AF65-F5344CB8AC3E}">
        <p14:creationId xmlns:p14="http://schemas.microsoft.com/office/powerpoint/2010/main" val="2552155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E2846E-EC79-469E-BF3F-EF19A0BF19F3}"/>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100D9198-40FD-47CA-9572-063E302ABEAB}"/>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A8EF236F-5B83-44B5-8F42-272EEABDC262}"/>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E17BD3F-1C7C-4D59-90B7-2DD925FB8003}"/>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03688587-04EF-4AC6-8C77-9E6278546FE6}"/>
              </a:ext>
            </a:extLst>
          </p:cNvPr>
          <p:cNvSpPr>
            <a:spLocks noGrp="1"/>
          </p:cNvSpPr>
          <p:nvPr>
            <p:ph type="sldNum" sz="quarter" idx="12"/>
          </p:nvPr>
        </p:nvSpPr>
        <p:spPr/>
        <p:txBody>
          <a:bodyPr/>
          <a:lstStyle>
            <a:lvl1pPr>
              <a:defRPr/>
            </a:lvl1pPr>
          </a:lstStyle>
          <a:p>
            <a:fld id="{9350BDB6-DFC7-49FE-A289-44B4FDFCB2B7}" type="slidenum">
              <a:rPr lang="en-US" altLang="ja-JP"/>
              <a:pPr/>
              <a:t>‹#›</a:t>
            </a:fld>
            <a:endParaRPr lang="en-US" altLang="ja-JP"/>
          </a:p>
        </p:txBody>
      </p:sp>
    </p:spTree>
    <p:extLst>
      <p:ext uri="{BB962C8B-B14F-4D97-AF65-F5344CB8AC3E}">
        <p14:creationId xmlns:p14="http://schemas.microsoft.com/office/powerpoint/2010/main" val="2114717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B3EED4-43E0-4330-BD69-94508D6DE197}"/>
              </a:ext>
            </a:extLst>
          </p:cNvPr>
          <p:cNvSpPr>
            <a:spLocks noGrp="1"/>
          </p:cNvSpPr>
          <p:nvPr>
            <p:ph type="title"/>
          </p:nvPr>
        </p:nvSpPr>
        <p:spPr>
          <a:xfrm>
            <a:off x="468313" y="2470150"/>
            <a:ext cx="5915025" cy="4119563"/>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F991CA54-99D0-454B-8D07-6509F5F7C08E}"/>
              </a:ext>
            </a:extLst>
          </p:cNvPr>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02D2D161-B51A-4D2C-A49B-460E8FDE8543}"/>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01CB652C-908F-4D9E-BC35-992F0AC21B5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D861E4E6-414D-41AD-A3DC-58028D4689B8}"/>
              </a:ext>
            </a:extLst>
          </p:cNvPr>
          <p:cNvSpPr>
            <a:spLocks noGrp="1"/>
          </p:cNvSpPr>
          <p:nvPr>
            <p:ph type="sldNum" sz="quarter" idx="12"/>
          </p:nvPr>
        </p:nvSpPr>
        <p:spPr/>
        <p:txBody>
          <a:bodyPr/>
          <a:lstStyle>
            <a:lvl1pPr>
              <a:defRPr/>
            </a:lvl1pPr>
          </a:lstStyle>
          <a:p>
            <a:fld id="{1F019D4F-FA52-40C7-9792-E46B8646679A}" type="slidenum">
              <a:rPr lang="en-US" altLang="ja-JP"/>
              <a:pPr/>
              <a:t>‹#›</a:t>
            </a:fld>
            <a:endParaRPr lang="en-US" altLang="ja-JP"/>
          </a:p>
        </p:txBody>
      </p:sp>
    </p:spTree>
    <p:extLst>
      <p:ext uri="{BB962C8B-B14F-4D97-AF65-F5344CB8AC3E}">
        <p14:creationId xmlns:p14="http://schemas.microsoft.com/office/powerpoint/2010/main" val="20439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91DD8A-D844-46DD-A67A-8C6579E4C20B}"/>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DD969EF6-1D6F-4579-8218-B3BE4478B108}"/>
              </a:ext>
            </a:extLst>
          </p:cNvPr>
          <p:cNvSpPr>
            <a:spLocks noGrp="1"/>
          </p:cNvSpPr>
          <p:nvPr>
            <p:ph sz="half" idx="1"/>
          </p:nvPr>
        </p:nvSpPr>
        <p:spPr>
          <a:xfrm>
            <a:off x="3429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75FCDCA4-9A99-4D04-8C12-7F9F5525F40C}"/>
              </a:ext>
            </a:extLst>
          </p:cNvPr>
          <p:cNvSpPr>
            <a:spLocks noGrp="1"/>
          </p:cNvSpPr>
          <p:nvPr>
            <p:ph sz="half" idx="2"/>
          </p:nvPr>
        </p:nvSpPr>
        <p:spPr>
          <a:xfrm>
            <a:off x="35052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F7F32D60-DAA0-41E2-9C04-FBC18F9157FF}"/>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14669CA9-BC71-4731-ACD9-690B5AE16656}"/>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B60D8876-ECD4-486E-9B15-3E9AB8526704}"/>
              </a:ext>
            </a:extLst>
          </p:cNvPr>
          <p:cNvSpPr>
            <a:spLocks noGrp="1"/>
          </p:cNvSpPr>
          <p:nvPr>
            <p:ph type="sldNum" sz="quarter" idx="12"/>
          </p:nvPr>
        </p:nvSpPr>
        <p:spPr/>
        <p:txBody>
          <a:bodyPr/>
          <a:lstStyle>
            <a:lvl1pPr>
              <a:defRPr/>
            </a:lvl1pPr>
          </a:lstStyle>
          <a:p>
            <a:fld id="{E2C9BF8A-A717-4FF3-A618-871C199471B5}" type="slidenum">
              <a:rPr lang="en-US" altLang="ja-JP"/>
              <a:pPr/>
              <a:t>‹#›</a:t>
            </a:fld>
            <a:endParaRPr lang="en-US" altLang="ja-JP"/>
          </a:p>
        </p:txBody>
      </p:sp>
    </p:spTree>
    <p:extLst>
      <p:ext uri="{BB962C8B-B14F-4D97-AF65-F5344CB8AC3E}">
        <p14:creationId xmlns:p14="http://schemas.microsoft.com/office/powerpoint/2010/main" val="520615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738A93-335A-4AFD-A4F3-65636DDE9F29}"/>
              </a:ext>
            </a:extLst>
          </p:cNvPr>
          <p:cNvSpPr>
            <a:spLocks noGrp="1"/>
          </p:cNvSpPr>
          <p:nvPr>
            <p:ph type="title"/>
          </p:nvPr>
        </p:nvSpPr>
        <p:spPr>
          <a:xfrm>
            <a:off x="473075" y="527050"/>
            <a:ext cx="5915025" cy="1914525"/>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58667E0C-79E0-43D6-9A23-C2031AA52577}"/>
              </a:ext>
            </a:extLst>
          </p:cNvPr>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D0C0C40A-ED4F-4B31-A1E7-4FF2E0CA4583}"/>
              </a:ext>
            </a:extLst>
          </p:cNvPr>
          <p:cNvSpPr>
            <a:spLocks noGrp="1"/>
          </p:cNvSpPr>
          <p:nvPr>
            <p:ph sz="half" idx="2"/>
          </p:nvPr>
        </p:nvSpPr>
        <p:spPr>
          <a:xfrm>
            <a:off x="473075" y="3617913"/>
            <a:ext cx="2900363"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EF7FA1EE-FD73-4AF5-977E-AD5845FE26F3}"/>
              </a:ext>
            </a:extLst>
          </p:cNvPr>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C3C3D194-58E8-4007-B64D-CA131D6014D9}"/>
              </a:ext>
            </a:extLst>
          </p:cNvPr>
          <p:cNvSpPr>
            <a:spLocks noGrp="1"/>
          </p:cNvSpPr>
          <p:nvPr>
            <p:ph sz="quarter" idx="4"/>
          </p:nvPr>
        </p:nvSpPr>
        <p:spPr>
          <a:xfrm>
            <a:off x="3471863" y="3617913"/>
            <a:ext cx="2916237"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A6031482-DAA4-448D-8841-11C2A3489540}"/>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EB7C1173-50D2-4649-92DE-BAC0B7CDE7DF}"/>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5A9AEDC0-197C-4B1C-A7E6-D0EA2AE96FBD}"/>
              </a:ext>
            </a:extLst>
          </p:cNvPr>
          <p:cNvSpPr>
            <a:spLocks noGrp="1"/>
          </p:cNvSpPr>
          <p:nvPr>
            <p:ph type="sldNum" sz="quarter" idx="12"/>
          </p:nvPr>
        </p:nvSpPr>
        <p:spPr/>
        <p:txBody>
          <a:bodyPr/>
          <a:lstStyle>
            <a:lvl1pPr>
              <a:defRPr/>
            </a:lvl1pPr>
          </a:lstStyle>
          <a:p>
            <a:fld id="{1CA6172F-71F0-4F51-84C4-120488C20717}" type="slidenum">
              <a:rPr lang="en-US" altLang="ja-JP"/>
              <a:pPr/>
              <a:t>‹#›</a:t>
            </a:fld>
            <a:endParaRPr lang="en-US" altLang="ja-JP"/>
          </a:p>
        </p:txBody>
      </p:sp>
    </p:spTree>
    <p:extLst>
      <p:ext uri="{BB962C8B-B14F-4D97-AF65-F5344CB8AC3E}">
        <p14:creationId xmlns:p14="http://schemas.microsoft.com/office/powerpoint/2010/main" val="62046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849546-5EA0-4D24-BCAA-6365942BFEE0}"/>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037E776E-AC5E-4CA2-8A01-D89377532694}"/>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8B2F4973-B6D8-417B-9FB0-5DDECEE4764F}"/>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5C1A219E-A5BB-430C-AD32-68CDDB688F31}"/>
              </a:ext>
            </a:extLst>
          </p:cNvPr>
          <p:cNvSpPr>
            <a:spLocks noGrp="1"/>
          </p:cNvSpPr>
          <p:nvPr>
            <p:ph type="sldNum" sz="quarter" idx="12"/>
          </p:nvPr>
        </p:nvSpPr>
        <p:spPr/>
        <p:txBody>
          <a:bodyPr/>
          <a:lstStyle>
            <a:lvl1pPr>
              <a:defRPr/>
            </a:lvl1pPr>
          </a:lstStyle>
          <a:p>
            <a:fld id="{C4656070-B013-4570-8381-D4140EB030D9}" type="slidenum">
              <a:rPr lang="en-US" altLang="ja-JP"/>
              <a:pPr/>
              <a:t>‹#›</a:t>
            </a:fld>
            <a:endParaRPr lang="en-US" altLang="ja-JP"/>
          </a:p>
        </p:txBody>
      </p:sp>
    </p:spTree>
    <p:extLst>
      <p:ext uri="{BB962C8B-B14F-4D97-AF65-F5344CB8AC3E}">
        <p14:creationId xmlns:p14="http://schemas.microsoft.com/office/powerpoint/2010/main" val="4155985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C0608B6-2470-46BC-9CC4-63B95E758ED6}"/>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EF3A1EC0-9B3E-4F6F-81F0-646BDBAA5500}"/>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B63C54B5-A6E9-47BC-A1F9-ABD1D9D57327}"/>
              </a:ext>
            </a:extLst>
          </p:cNvPr>
          <p:cNvSpPr>
            <a:spLocks noGrp="1"/>
          </p:cNvSpPr>
          <p:nvPr>
            <p:ph type="sldNum" sz="quarter" idx="12"/>
          </p:nvPr>
        </p:nvSpPr>
        <p:spPr/>
        <p:txBody>
          <a:bodyPr/>
          <a:lstStyle>
            <a:lvl1pPr>
              <a:defRPr/>
            </a:lvl1pPr>
          </a:lstStyle>
          <a:p>
            <a:fld id="{3D14FEFC-4003-47B1-8514-2E7B546DAAD8}" type="slidenum">
              <a:rPr lang="en-US" altLang="ja-JP"/>
              <a:pPr/>
              <a:t>‹#›</a:t>
            </a:fld>
            <a:endParaRPr lang="en-US" altLang="ja-JP"/>
          </a:p>
        </p:txBody>
      </p:sp>
    </p:spTree>
    <p:extLst>
      <p:ext uri="{BB962C8B-B14F-4D97-AF65-F5344CB8AC3E}">
        <p14:creationId xmlns:p14="http://schemas.microsoft.com/office/powerpoint/2010/main" val="19934835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CEEE3B-AE77-4787-A6AA-785500BF5B0E}"/>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373B3B8A-8EC2-4E19-8290-B4DC5C0AF32B}"/>
              </a:ext>
            </a:extLst>
          </p:cNvPr>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4ED9EFA9-E5D0-47D3-AB3E-4ACB2712D1F6}"/>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AE083A0C-85C6-4977-894B-1C536265DE34}"/>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545DF63D-607F-40D6-A3E8-CA12912A036F}"/>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8677F0E-CDFA-4EEA-B594-D9FC8D58130E}"/>
              </a:ext>
            </a:extLst>
          </p:cNvPr>
          <p:cNvSpPr>
            <a:spLocks noGrp="1"/>
          </p:cNvSpPr>
          <p:nvPr>
            <p:ph type="sldNum" sz="quarter" idx="12"/>
          </p:nvPr>
        </p:nvSpPr>
        <p:spPr/>
        <p:txBody>
          <a:bodyPr/>
          <a:lstStyle>
            <a:lvl1pPr>
              <a:defRPr/>
            </a:lvl1pPr>
          </a:lstStyle>
          <a:p>
            <a:fld id="{782111DA-8EF0-49A8-A8E1-76618CFDFD79}" type="slidenum">
              <a:rPr lang="en-US" altLang="ja-JP"/>
              <a:pPr/>
              <a:t>‹#›</a:t>
            </a:fld>
            <a:endParaRPr lang="en-US" altLang="ja-JP"/>
          </a:p>
        </p:txBody>
      </p:sp>
    </p:spTree>
    <p:extLst>
      <p:ext uri="{BB962C8B-B14F-4D97-AF65-F5344CB8AC3E}">
        <p14:creationId xmlns:p14="http://schemas.microsoft.com/office/powerpoint/2010/main" val="3193597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264DD5-CBBC-47C6-85EB-3A828C71046F}"/>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75253D8D-0A85-4E6B-81AB-E9B7AC10635C}"/>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8BCE8779-EDDB-4A41-8A8A-1720C1647682}"/>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22CE40E1-E85C-4327-86FE-4CFEFF82B21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2735368-1514-4891-9C3E-9C79B68D815B}"/>
              </a:ext>
            </a:extLst>
          </p:cNvPr>
          <p:cNvSpPr>
            <a:spLocks noGrp="1"/>
          </p:cNvSpPr>
          <p:nvPr>
            <p:ph type="sldNum" sz="quarter" idx="12"/>
          </p:nvPr>
        </p:nvSpPr>
        <p:spPr/>
        <p:txBody>
          <a:bodyPr/>
          <a:lstStyle>
            <a:lvl1pPr>
              <a:defRPr/>
            </a:lvl1pPr>
          </a:lstStyle>
          <a:p>
            <a:fld id="{CF9FE4E1-F645-4E88-85D7-D1A7F906F3BA}" type="slidenum">
              <a:rPr lang="en-US" altLang="ja-JP"/>
              <a:pPr/>
              <a:t>‹#›</a:t>
            </a:fld>
            <a:endParaRPr lang="en-US" altLang="ja-JP"/>
          </a:p>
        </p:txBody>
      </p:sp>
    </p:spTree>
    <p:extLst>
      <p:ext uri="{BB962C8B-B14F-4D97-AF65-F5344CB8AC3E}">
        <p14:creationId xmlns:p14="http://schemas.microsoft.com/office/powerpoint/2010/main" val="7411466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DB313-67F3-45AA-A41F-908370586D17}"/>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8F8321F7-AB1B-47FA-B0DC-8AEA541532DC}"/>
              </a:ext>
            </a:extLst>
          </p:cNvPr>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CC063A12-79EA-494D-8DEF-272C766C055A}"/>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0CB452A4-8341-49C5-8855-89001AA457B2}"/>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911E9C26-8653-44FC-BCCD-6F0DB74ACD1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11B41E1-DE5B-41BB-AA13-97FD887757B1}"/>
              </a:ext>
            </a:extLst>
          </p:cNvPr>
          <p:cNvSpPr>
            <a:spLocks noGrp="1"/>
          </p:cNvSpPr>
          <p:nvPr>
            <p:ph type="sldNum" sz="quarter" idx="12"/>
          </p:nvPr>
        </p:nvSpPr>
        <p:spPr/>
        <p:txBody>
          <a:bodyPr/>
          <a:lstStyle>
            <a:lvl1pPr>
              <a:defRPr/>
            </a:lvl1pPr>
          </a:lstStyle>
          <a:p>
            <a:fld id="{A8DAB301-8716-4B4C-9B62-7C3928EE011D}" type="slidenum">
              <a:rPr lang="en-US" altLang="ja-JP"/>
              <a:pPr/>
              <a:t>‹#›</a:t>
            </a:fld>
            <a:endParaRPr lang="en-US" altLang="ja-JP"/>
          </a:p>
        </p:txBody>
      </p:sp>
    </p:spTree>
    <p:extLst>
      <p:ext uri="{BB962C8B-B14F-4D97-AF65-F5344CB8AC3E}">
        <p14:creationId xmlns:p14="http://schemas.microsoft.com/office/powerpoint/2010/main" val="1314817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2B17E6-2749-45F1-8CD5-49BB5CF2A0D4}"/>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04F2315-8D10-4FE7-907D-D31285AE0405}"/>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2CFCBD8-0BF3-4A3B-B151-2D082942AFBE}"/>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646F65D-8399-4CE3-9623-B964F4666AC7}"/>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9355EFE-336F-4395-9633-75A31C780D67}"/>
              </a:ext>
            </a:extLst>
          </p:cNvPr>
          <p:cNvSpPr>
            <a:spLocks noGrp="1"/>
          </p:cNvSpPr>
          <p:nvPr>
            <p:ph type="sldNum" sz="quarter" idx="12"/>
          </p:nvPr>
        </p:nvSpPr>
        <p:spPr/>
        <p:txBody>
          <a:bodyPr/>
          <a:lstStyle>
            <a:lvl1pPr>
              <a:defRPr/>
            </a:lvl1pPr>
          </a:lstStyle>
          <a:p>
            <a:fld id="{DFE171C9-2DE5-4AE6-82FF-C209A0DA2CCD}" type="slidenum">
              <a:rPr lang="en-US" altLang="ja-JP"/>
              <a:pPr/>
              <a:t>‹#›</a:t>
            </a:fld>
            <a:endParaRPr lang="en-US" altLang="ja-JP"/>
          </a:p>
        </p:txBody>
      </p:sp>
    </p:spTree>
    <p:extLst>
      <p:ext uri="{BB962C8B-B14F-4D97-AF65-F5344CB8AC3E}">
        <p14:creationId xmlns:p14="http://schemas.microsoft.com/office/powerpoint/2010/main" val="3965596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CDD3315-C0D9-4494-8FB4-B7AD86825E7F}"/>
              </a:ext>
            </a:extLst>
          </p:cNvPr>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0041C7A-985B-46F7-AE23-9E4E7FD9D059}"/>
              </a:ext>
            </a:extLst>
          </p:cNvPr>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DAB124B-EBBD-4270-85FC-3C449589224C}"/>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D980EA49-E5C1-4F6C-B83A-316D34DC0BDA}"/>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BBE0BB48-5C10-4388-9E3C-15D63510E97B}"/>
              </a:ext>
            </a:extLst>
          </p:cNvPr>
          <p:cNvSpPr>
            <a:spLocks noGrp="1"/>
          </p:cNvSpPr>
          <p:nvPr>
            <p:ph type="sldNum" sz="quarter" idx="12"/>
          </p:nvPr>
        </p:nvSpPr>
        <p:spPr/>
        <p:txBody>
          <a:bodyPr/>
          <a:lstStyle>
            <a:lvl1pPr>
              <a:defRPr/>
            </a:lvl1pPr>
          </a:lstStyle>
          <a:p>
            <a:fld id="{2ABBF9B0-C04D-416D-B31F-FE5D8D8C2085}" type="slidenum">
              <a:rPr lang="en-US" altLang="ja-JP"/>
              <a:pPr/>
              <a:t>‹#›</a:t>
            </a:fld>
            <a:endParaRPr lang="en-US" altLang="ja-JP"/>
          </a:p>
        </p:txBody>
      </p:sp>
    </p:spTree>
    <p:extLst>
      <p:ext uri="{BB962C8B-B14F-4D97-AF65-F5344CB8AC3E}">
        <p14:creationId xmlns:p14="http://schemas.microsoft.com/office/powerpoint/2010/main" val="35563604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5151" name="タイトル 1">
            <a:extLst>
              <a:ext uri="{FF2B5EF4-FFF2-40B4-BE49-F238E27FC236}">
                <a16:creationId xmlns:a16="http://schemas.microsoft.com/office/drawing/2014/main" id="{54C7C865-B11D-4AAF-A544-FE9A605436F5}"/>
              </a:ext>
            </a:extLst>
          </p:cNvPr>
          <p:cNvSpPr>
            <a:spLocks noGrp="1" noChangeArrowheads="1"/>
          </p:cNvSpPr>
          <p:nvPr>
            <p:ph type="ctrTitle"/>
          </p:nvPr>
        </p:nvSpPr>
        <p:spPr>
          <a:xfrm>
            <a:off x="514350" y="3076575"/>
            <a:ext cx="5829300" cy="2124075"/>
          </a:xfrm>
        </p:spPr>
        <p:txBody>
          <a:bodyPr anchor="t"/>
          <a:lstStyle>
            <a:lvl1pPr>
              <a:defRPr/>
            </a:lvl1pPr>
          </a:lstStyle>
          <a:p>
            <a:pPr lvl="0"/>
            <a:r>
              <a:rPr lang="ja-JP" altLang="ja-JP" noProof="0"/>
              <a:t>マスタ タイトルの書式設定</a:t>
            </a:r>
          </a:p>
        </p:txBody>
      </p:sp>
      <p:sp>
        <p:nvSpPr>
          <p:cNvPr id="5152" name="サブタイトル 2">
            <a:extLst>
              <a:ext uri="{FF2B5EF4-FFF2-40B4-BE49-F238E27FC236}">
                <a16:creationId xmlns:a16="http://schemas.microsoft.com/office/drawing/2014/main" id="{1E34B990-5BD8-4E25-A557-1EF3A2B5301E}"/>
              </a:ext>
            </a:extLst>
          </p:cNvPr>
          <p:cNvSpPr>
            <a:spLocks noGrp="1" noChangeArrowheads="1"/>
          </p:cNvSpPr>
          <p:nvPr>
            <p:ph type="subTitle" idx="1"/>
          </p:nvPr>
        </p:nvSpPr>
        <p:spPr>
          <a:xfrm>
            <a:off x="1028700" y="5613400"/>
            <a:ext cx="4800600" cy="2532063"/>
          </a:xfrm>
        </p:spPr>
        <p:txBody>
          <a:bodyPr/>
          <a:lstStyle>
            <a:lvl1pPr marL="0" indent="0" algn="ctr">
              <a:buFontTx/>
              <a:buNone/>
              <a:defRPr/>
            </a:lvl1pPr>
          </a:lstStyle>
          <a:p>
            <a:pPr lvl="0"/>
            <a:r>
              <a:rPr lang="ja-JP" altLang="ja-JP" noProof="0"/>
              <a:t>マスタ サブタイトルの書式設定</a:t>
            </a:r>
          </a:p>
        </p:txBody>
      </p:sp>
      <p:sp>
        <p:nvSpPr>
          <p:cNvPr id="5153" name="Rectangle 4">
            <a:extLst>
              <a:ext uri="{FF2B5EF4-FFF2-40B4-BE49-F238E27FC236}">
                <a16:creationId xmlns:a16="http://schemas.microsoft.com/office/drawing/2014/main" id="{8F276EBA-BEC3-4414-B1F3-07B3AD4D116D}"/>
              </a:ext>
            </a:extLst>
          </p:cNvPr>
          <p:cNvSpPr>
            <a:spLocks noGrp="1" noChangeArrowheads="1"/>
          </p:cNvSpPr>
          <p:nvPr>
            <p:ph type="dt" sz="half" idx="2"/>
          </p:nvPr>
        </p:nvSpPr>
        <p:spPr/>
        <p:txBody>
          <a:bodyPr/>
          <a:lstStyle>
            <a:lvl1pPr>
              <a:defRPr kumimoji="0"/>
            </a:lvl1pPr>
          </a:lstStyle>
          <a:p>
            <a:endParaRPr lang="en-US" altLang="ja-JP"/>
          </a:p>
        </p:txBody>
      </p:sp>
      <p:sp>
        <p:nvSpPr>
          <p:cNvPr id="5154" name="Rectangle 5">
            <a:extLst>
              <a:ext uri="{FF2B5EF4-FFF2-40B4-BE49-F238E27FC236}">
                <a16:creationId xmlns:a16="http://schemas.microsoft.com/office/drawing/2014/main" id="{1AD74747-9294-47BE-BB47-F91A4B6235C4}"/>
              </a:ext>
            </a:extLst>
          </p:cNvPr>
          <p:cNvSpPr>
            <a:spLocks noGrp="1" noChangeArrowheads="1"/>
          </p:cNvSpPr>
          <p:nvPr>
            <p:ph type="ftr" sz="quarter" idx="3"/>
          </p:nvPr>
        </p:nvSpPr>
        <p:spPr/>
        <p:txBody>
          <a:bodyPr/>
          <a:lstStyle>
            <a:lvl1pPr>
              <a:defRPr kumimoji="0"/>
            </a:lvl1pPr>
          </a:lstStyle>
          <a:p>
            <a:endParaRPr lang="en-US" altLang="ja-JP"/>
          </a:p>
        </p:txBody>
      </p:sp>
      <p:sp>
        <p:nvSpPr>
          <p:cNvPr id="5155" name="Rectangle 6">
            <a:extLst>
              <a:ext uri="{FF2B5EF4-FFF2-40B4-BE49-F238E27FC236}">
                <a16:creationId xmlns:a16="http://schemas.microsoft.com/office/drawing/2014/main" id="{1647B28D-06A4-475D-83B6-F50D29BF0902}"/>
              </a:ext>
            </a:extLst>
          </p:cNvPr>
          <p:cNvSpPr>
            <a:spLocks noGrp="1" noChangeArrowheads="1"/>
          </p:cNvSpPr>
          <p:nvPr>
            <p:ph type="sldNum" sz="quarter" idx="4"/>
          </p:nvPr>
        </p:nvSpPr>
        <p:spPr/>
        <p:txBody>
          <a:bodyPr/>
          <a:lstStyle>
            <a:lvl1pPr>
              <a:defRPr kumimoji="0"/>
            </a:lvl1pPr>
          </a:lstStyle>
          <a:p>
            <a:fld id="{D77B69CA-8EBF-4637-8C68-646D23484EBA}" type="slidenum">
              <a:rPr lang="en-US" altLang="ja-JP"/>
              <a:pPr/>
              <a:t>‹#›</a:t>
            </a:fld>
            <a:endParaRPr lang="en-US" altLang="ja-JP"/>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709954-B69D-4DF8-A1DA-1949F53A683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32AABB42-03C0-4D2E-8CAA-09B207235DA0}"/>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2D78FC8E-5D2C-4C0A-BDC3-E0EC7E5424AA}"/>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99DCB2EC-33EA-442F-84D4-764B8EB14E03}"/>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B79DB23F-A81E-43AF-9A09-AC78F8985023}"/>
              </a:ext>
            </a:extLst>
          </p:cNvPr>
          <p:cNvSpPr>
            <a:spLocks noGrp="1"/>
          </p:cNvSpPr>
          <p:nvPr>
            <p:ph type="sldNum" sz="quarter" idx="12"/>
          </p:nvPr>
        </p:nvSpPr>
        <p:spPr/>
        <p:txBody>
          <a:bodyPr/>
          <a:lstStyle>
            <a:lvl1pPr>
              <a:defRPr/>
            </a:lvl1pPr>
          </a:lstStyle>
          <a:p>
            <a:fld id="{F4048ACB-B228-49B1-9121-40C4B64BD766}" type="slidenum">
              <a:rPr lang="en-US" altLang="ja-JP"/>
              <a:pPr/>
              <a:t>‹#›</a:t>
            </a:fld>
            <a:endParaRPr lang="en-US" altLang="ja-JP"/>
          </a:p>
        </p:txBody>
      </p:sp>
    </p:spTree>
    <p:extLst>
      <p:ext uri="{BB962C8B-B14F-4D97-AF65-F5344CB8AC3E}">
        <p14:creationId xmlns:p14="http://schemas.microsoft.com/office/powerpoint/2010/main" val="3029725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DD3949-866E-4B7B-B438-F5CAD4B29A17}"/>
              </a:ext>
            </a:extLst>
          </p:cNvPr>
          <p:cNvSpPr>
            <a:spLocks noGrp="1"/>
          </p:cNvSpPr>
          <p:nvPr>
            <p:ph type="title"/>
          </p:nvPr>
        </p:nvSpPr>
        <p:spPr>
          <a:xfrm>
            <a:off x="468313" y="2470150"/>
            <a:ext cx="5915025" cy="4119563"/>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775463B0-C6E7-4B02-8A14-6DBB295F45C5}"/>
              </a:ext>
            </a:extLst>
          </p:cNvPr>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13F702E3-074E-4B28-B61F-0F9693A5FF91}"/>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1D0900EA-E16D-4153-9907-B551589D894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721FBE0E-DD49-446A-AA2E-CFAB2A6182CF}"/>
              </a:ext>
            </a:extLst>
          </p:cNvPr>
          <p:cNvSpPr>
            <a:spLocks noGrp="1"/>
          </p:cNvSpPr>
          <p:nvPr>
            <p:ph type="sldNum" sz="quarter" idx="12"/>
          </p:nvPr>
        </p:nvSpPr>
        <p:spPr/>
        <p:txBody>
          <a:bodyPr/>
          <a:lstStyle>
            <a:lvl1pPr>
              <a:defRPr/>
            </a:lvl1pPr>
          </a:lstStyle>
          <a:p>
            <a:fld id="{36539D9F-18E8-4B04-A913-D6FAADB13BBE}" type="slidenum">
              <a:rPr lang="en-US" altLang="ja-JP"/>
              <a:pPr/>
              <a:t>‹#›</a:t>
            </a:fld>
            <a:endParaRPr lang="en-US" altLang="ja-JP"/>
          </a:p>
        </p:txBody>
      </p:sp>
    </p:spTree>
    <p:extLst>
      <p:ext uri="{BB962C8B-B14F-4D97-AF65-F5344CB8AC3E}">
        <p14:creationId xmlns:p14="http://schemas.microsoft.com/office/powerpoint/2010/main" val="10339469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F3EBA-77A4-4BFD-B355-052313862865}"/>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D695EA90-218C-4AA1-BEB4-75E932FC2BEC}"/>
              </a:ext>
            </a:extLst>
          </p:cNvPr>
          <p:cNvSpPr>
            <a:spLocks noGrp="1"/>
          </p:cNvSpPr>
          <p:nvPr>
            <p:ph sz="half" idx="1"/>
          </p:nvPr>
        </p:nvSpPr>
        <p:spPr>
          <a:xfrm>
            <a:off x="3429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DDB0A737-B542-45BF-B344-DFCDA12AE1C1}"/>
              </a:ext>
            </a:extLst>
          </p:cNvPr>
          <p:cNvSpPr>
            <a:spLocks noGrp="1"/>
          </p:cNvSpPr>
          <p:nvPr>
            <p:ph sz="half" idx="2"/>
          </p:nvPr>
        </p:nvSpPr>
        <p:spPr>
          <a:xfrm>
            <a:off x="35052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B5761A2A-C897-4571-A194-A40BE2B281CA}"/>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5217BC2B-7489-4AEE-A83E-63066CDFDEAD}"/>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2FACFDA5-CC1B-4133-AA9D-8591C84465FA}"/>
              </a:ext>
            </a:extLst>
          </p:cNvPr>
          <p:cNvSpPr>
            <a:spLocks noGrp="1"/>
          </p:cNvSpPr>
          <p:nvPr>
            <p:ph type="sldNum" sz="quarter" idx="12"/>
          </p:nvPr>
        </p:nvSpPr>
        <p:spPr/>
        <p:txBody>
          <a:bodyPr/>
          <a:lstStyle>
            <a:lvl1pPr>
              <a:defRPr/>
            </a:lvl1pPr>
          </a:lstStyle>
          <a:p>
            <a:fld id="{22207FC1-3566-40DA-8241-6804209AF7B7}" type="slidenum">
              <a:rPr lang="en-US" altLang="ja-JP"/>
              <a:pPr/>
              <a:t>‹#›</a:t>
            </a:fld>
            <a:endParaRPr lang="en-US" altLang="ja-JP"/>
          </a:p>
        </p:txBody>
      </p:sp>
    </p:spTree>
    <p:extLst>
      <p:ext uri="{BB962C8B-B14F-4D97-AF65-F5344CB8AC3E}">
        <p14:creationId xmlns:p14="http://schemas.microsoft.com/office/powerpoint/2010/main" val="11084170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2D4D27-75F5-41DE-81E5-558E67264A52}"/>
              </a:ext>
            </a:extLst>
          </p:cNvPr>
          <p:cNvSpPr>
            <a:spLocks noGrp="1"/>
          </p:cNvSpPr>
          <p:nvPr>
            <p:ph type="title"/>
          </p:nvPr>
        </p:nvSpPr>
        <p:spPr>
          <a:xfrm>
            <a:off x="473075" y="527050"/>
            <a:ext cx="5915025" cy="1914525"/>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BA017032-1A22-4CF0-B223-2722FDE1B69D}"/>
              </a:ext>
            </a:extLst>
          </p:cNvPr>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704B6F09-9C17-407D-BF64-E6A09178448E}"/>
              </a:ext>
            </a:extLst>
          </p:cNvPr>
          <p:cNvSpPr>
            <a:spLocks noGrp="1"/>
          </p:cNvSpPr>
          <p:nvPr>
            <p:ph sz="half" idx="2"/>
          </p:nvPr>
        </p:nvSpPr>
        <p:spPr>
          <a:xfrm>
            <a:off x="473075" y="3617913"/>
            <a:ext cx="2900363"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BC033600-3A5D-43D3-AA8E-BE40CA96B12E}"/>
              </a:ext>
            </a:extLst>
          </p:cNvPr>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BF717ADD-636E-44F8-B877-F70D420D7C35}"/>
              </a:ext>
            </a:extLst>
          </p:cNvPr>
          <p:cNvSpPr>
            <a:spLocks noGrp="1"/>
          </p:cNvSpPr>
          <p:nvPr>
            <p:ph sz="quarter" idx="4"/>
          </p:nvPr>
        </p:nvSpPr>
        <p:spPr>
          <a:xfrm>
            <a:off x="3471863" y="3617913"/>
            <a:ext cx="2916237"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87FB8476-F89F-4380-A5A3-DC915736AF52}"/>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7B334D87-AFDC-4320-BCCC-3E66514CB214}"/>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DF112A77-DAE2-415A-B0DD-F3F0286C3465}"/>
              </a:ext>
            </a:extLst>
          </p:cNvPr>
          <p:cNvSpPr>
            <a:spLocks noGrp="1"/>
          </p:cNvSpPr>
          <p:nvPr>
            <p:ph type="sldNum" sz="quarter" idx="12"/>
          </p:nvPr>
        </p:nvSpPr>
        <p:spPr/>
        <p:txBody>
          <a:bodyPr/>
          <a:lstStyle>
            <a:lvl1pPr>
              <a:defRPr/>
            </a:lvl1pPr>
          </a:lstStyle>
          <a:p>
            <a:fld id="{0E464AB8-56E1-46B2-8995-BAD15CFBB354}" type="slidenum">
              <a:rPr lang="en-US" altLang="ja-JP"/>
              <a:pPr/>
              <a:t>‹#›</a:t>
            </a:fld>
            <a:endParaRPr lang="en-US" altLang="ja-JP"/>
          </a:p>
        </p:txBody>
      </p:sp>
    </p:spTree>
    <p:extLst>
      <p:ext uri="{BB962C8B-B14F-4D97-AF65-F5344CB8AC3E}">
        <p14:creationId xmlns:p14="http://schemas.microsoft.com/office/powerpoint/2010/main" val="23105325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6FBB90-BD35-4BD8-BE14-1C0D469B8950}"/>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3C5177FA-6B3A-4AD7-92FD-B2329DEDDA91}"/>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49611B23-DF2D-4876-A563-4D05999BAF68}"/>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4BF83757-7CE3-4715-850D-0C1BF73F1B7D}"/>
              </a:ext>
            </a:extLst>
          </p:cNvPr>
          <p:cNvSpPr>
            <a:spLocks noGrp="1"/>
          </p:cNvSpPr>
          <p:nvPr>
            <p:ph type="sldNum" sz="quarter" idx="12"/>
          </p:nvPr>
        </p:nvSpPr>
        <p:spPr/>
        <p:txBody>
          <a:bodyPr/>
          <a:lstStyle>
            <a:lvl1pPr>
              <a:defRPr/>
            </a:lvl1pPr>
          </a:lstStyle>
          <a:p>
            <a:fld id="{B9E9F077-962F-4FAF-BE52-DED9A70445E1}" type="slidenum">
              <a:rPr lang="en-US" altLang="ja-JP"/>
              <a:pPr/>
              <a:t>‹#›</a:t>
            </a:fld>
            <a:endParaRPr lang="en-US" altLang="ja-JP"/>
          </a:p>
        </p:txBody>
      </p:sp>
    </p:spTree>
    <p:extLst>
      <p:ext uri="{BB962C8B-B14F-4D97-AF65-F5344CB8AC3E}">
        <p14:creationId xmlns:p14="http://schemas.microsoft.com/office/powerpoint/2010/main" val="13857656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9E2C977-B1BE-4260-B7A6-8052CA561F95}"/>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4724E5E9-096D-4F0D-911D-C34FD308A5D6}"/>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5C3F6E82-D14E-4CD3-9D8C-A46EC4217987}"/>
              </a:ext>
            </a:extLst>
          </p:cNvPr>
          <p:cNvSpPr>
            <a:spLocks noGrp="1"/>
          </p:cNvSpPr>
          <p:nvPr>
            <p:ph type="sldNum" sz="quarter" idx="12"/>
          </p:nvPr>
        </p:nvSpPr>
        <p:spPr/>
        <p:txBody>
          <a:bodyPr/>
          <a:lstStyle>
            <a:lvl1pPr>
              <a:defRPr/>
            </a:lvl1pPr>
          </a:lstStyle>
          <a:p>
            <a:fld id="{30A943F2-4F17-4008-890F-E413369D03D7}" type="slidenum">
              <a:rPr lang="en-US" altLang="ja-JP"/>
              <a:pPr/>
              <a:t>‹#›</a:t>
            </a:fld>
            <a:endParaRPr lang="en-US" altLang="ja-JP"/>
          </a:p>
        </p:txBody>
      </p:sp>
    </p:spTree>
    <p:extLst>
      <p:ext uri="{BB962C8B-B14F-4D97-AF65-F5344CB8AC3E}">
        <p14:creationId xmlns:p14="http://schemas.microsoft.com/office/powerpoint/2010/main" val="1804307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9E80D6-76B7-44DE-AACA-94D9F5CDB236}"/>
              </a:ext>
            </a:extLst>
          </p:cNvPr>
          <p:cNvSpPr>
            <a:spLocks noGrp="1"/>
          </p:cNvSpPr>
          <p:nvPr>
            <p:ph type="title"/>
          </p:nvPr>
        </p:nvSpPr>
        <p:spPr>
          <a:xfrm>
            <a:off x="468313" y="2470150"/>
            <a:ext cx="5915025" cy="4119563"/>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96D8FBD2-82C2-42BD-8101-1FDA0ED6D948}"/>
              </a:ext>
            </a:extLst>
          </p:cNvPr>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01BBE861-F72A-4691-A8DF-1A6E968DC9D8}"/>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35325D3C-3922-4DA0-8296-BE44A87FB621}"/>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92231748-98B0-4465-8987-4A32FBD16208}"/>
              </a:ext>
            </a:extLst>
          </p:cNvPr>
          <p:cNvSpPr>
            <a:spLocks noGrp="1"/>
          </p:cNvSpPr>
          <p:nvPr>
            <p:ph type="sldNum" sz="quarter" idx="12"/>
          </p:nvPr>
        </p:nvSpPr>
        <p:spPr/>
        <p:txBody>
          <a:bodyPr/>
          <a:lstStyle>
            <a:lvl1pPr>
              <a:defRPr/>
            </a:lvl1pPr>
          </a:lstStyle>
          <a:p>
            <a:fld id="{F4D6F318-0697-4222-9E09-E076D0EB39B8}" type="slidenum">
              <a:rPr lang="en-US" altLang="ja-JP"/>
              <a:pPr/>
              <a:t>‹#›</a:t>
            </a:fld>
            <a:endParaRPr lang="en-US" altLang="ja-JP"/>
          </a:p>
        </p:txBody>
      </p:sp>
    </p:spTree>
    <p:extLst>
      <p:ext uri="{BB962C8B-B14F-4D97-AF65-F5344CB8AC3E}">
        <p14:creationId xmlns:p14="http://schemas.microsoft.com/office/powerpoint/2010/main" val="8681518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40D3CB-8882-417E-AF9A-A2B710AFD981}"/>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94DCBF48-5718-43D6-90D9-7E6EC1E1CBFD}"/>
              </a:ext>
            </a:extLst>
          </p:cNvPr>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E6E0944E-6813-4C77-802D-9598755D9D9B}"/>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49716B76-A2F6-41D1-893A-1331A9771102}"/>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D83BEC67-FC34-45D8-A299-7509E408C0CE}"/>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F1C31B4-E079-402F-B576-AB1FC4D5F74E}"/>
              </a:ext>
            </a:extLst>
          </p:cNvPr>
          <p:cNvSpPr>
            <a:spLocks noGrp="1"/>
          </p:cNvSpPr>
          <p:nvPr>
            <p:ph type="sldNum" sz="quarter" idx="12"/>
          </p:nvPr>
        </p:nvSpPr>
        <p:spPr/>
        <p:txBody>
          <a:bodyPr/>
          <a:lstStyle>
            <a:lvl1pPr>
              <a:defRPr/>
            </a:lvl1pPr>
          </a:lstStyle>
          <a:p>
            <a:fld id="{1A27ABA6-8C96-4E57-B629-C19563424EFC}" type="slidenum">
              <a:rPr lang="en-US" altLang="ja-JP"/>
              <a:pPr/>
              <a:t>‹#›</a:t>
            </a:fld>
            <a:endParaRPr lang="en-US" altLang="ja-JP"/>
          </a:p>
        </p:txBody>
      </p:sp>
    </p:spTree>
    <p:extLst>
      <p:ext uri="{BB962C8B-B14F-4D97-AF65-F5344CB8AC3E}">
        <p14:creationId xmlns:p14="http://schemas.microsoft.com/office/powerpoint/2010/main" val="22648766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383501-110E-492F-B305-BE8E06706E09}"/>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B229AB98-CED3-40AB-86F1-704A08259706}"/>
              </a:ext>
            </a:extLst>
          </p:cNvPr>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14E2B77C-A578-4BA9-AD49-EAD059152A41}"/>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912FBB03-9F7E-4315-92EA-C1159EAB5C07}"/>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4AA41BF3-ED7D-4242-A2AD-073DB0F552F4}"/>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560D0B13-DFDC-4921-AF99-D179FC4CEC15}"/>
              </a:ext>
            </a:extLst>
          </p:cNvPr>
          <p:cNvSpPr>
            <a:spLocks noGrp="1"/>
          </p:cNvSpPr>
          <p:nvPr>
            <p:ph type="sldNum" sz="quarter" idx="12"/>
          </p:nvPr>
        </p:nvSpPr>
        <p:spPr/>
        <p:txBody>
          <a:bodyPr/>
          <a:lstStyle>
            <a:lvl1pPr>
              <a:defRPr/>
            </a:lvl1pPr>
          </a:lstStyle>
          <a:p>
            <a:fld id="{79C896ED-DB2A-4C1A-BD33-5B8B77783BAF}" type="slidenum">
              <a:rPr lang="en-US" altLang="ja-JP"/>
              <a:pPr/>
              <a:t>‹#›</a:t>
            </a:fld>
            <a:endParaRPr lang="en-US" altLang="ja-JP"/>
          </a:p>
        </p:txBody>
      </p:sp>
    </p:spTree>
    <p:extLst>
      <p:ext uri="{BB962C8B-B14F-4D97-AF65-F5344CB8AC3E}">
        <p14:creationId xmlns:p14="http://schemas.microsoft.com/office/powerpoint/2010/main" val="23605411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3051A0-2E9A-46D1-9A86-7880C793710C}"/>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C10632B-3F64-4BBF-A05B-7F472574DE83}"/>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D2F3CE1-B9CE-44E0-8E44-63BAC0EF6952}"/>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689AB4D9-0762-4D0A-A611-873000DF0E5A}"/>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01222BE1-1708-471E-A5CA-36F00B800BBA}"/>
              </a:ext>
            </a:extLst>
          </p:cNvPr>
          <p:cNvSpPr>
            <a:spLocks noGrp="1"/>
          </p:cNvSpPr>
          <p:nvPr>
            <p:ph type="sldNum" sz="quarter" idx="12"/>
          </p:nvPr>
        </p:nvSpPr>
        <p:spPr/>
        <p:txBody>
          <a:bodyPr/>
          <a:lstStyle>
            <a:lvl1pPr>
              <a:defRPr/>
            </a:lvl1pPr>
          </a:lstStyle>
          <a:p>
            <a:fld id="{E33B26B0-ED62-4825-9CB4-E229FF77DB75}" type="slidenum">
              <a:rPr lang="en-US" altLang="ja-JP"/>
              <a:pPr/>
              <a:t>‹#›</a:t>
            </a:fld>
            <a:endParaRPr lang="en-US" altLang="ja-JP"/>
          </a:p>
        </p:txBody>
      </p:sp>
    </p:spTree>
    <p:extLst>
      <p:ext uri="{BB962C8B-B14F-4D97-AF65-F5344CB8AC3E}">
        <p14:creationId xmlns:p14="http://schemas.microsoft.com/office/powerpoint/2010/main" val="15603913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442015A-AB9C-4C9B-8887-86B36E7A97D5}"/>
              </a:ext>
            </a:extLst>
          </p:cNvPr>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D4881F-11C2-46EA-8B1A-0C6FFE7C72EB}"/>
              </a:ext>
            </a:extLst>
          </p:cNvPr>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89F77CA2-55D4-4256-ADE4-AABF63C7AB67}"/>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6302B26C-7FDD-4BA1-A7A2-627CD35C15E8}"/>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1F9CCA7-C7B1-40D8-BBAA-4E7DE2CBDC39}"/>
              </a:ext>
            </a:extLst>
          </p:cNvPr>
          <p:cNvSpPr>
            <a:spLocks noGrp="1"/>
          </p:cNvSpPr>
          <p:nvPr>
            <p:ph type="sldNum" sz="quarter" idx="12"/>
          </p:nvPr>
        </p:nvSpPr>
        <p:spPr/>
        <p:txBody>
          <a:bodyPr/>
          <a:lstStyle>
            <a:lvl1pPr>
              <a:defRPr/>
            </a:lvl1pPr>
          </a:lstStyle>
          <a:p>
            <a:fld id="{611A5293-9047-4388-B419-D7DF88A42FC8}" type="slidenum">
              <a:rPr lang="en-US" altLang="ja-JP"/>
              <a:pPr/>
              <a:t>‹#›</a:t>
            </a:fld>
            <a:endParaRPr lang="en-US" altLang="ja-JP"/>
          </a:p>
        </p:txBody>
      </p:sp>
    </p:spTree>
    <p:extLst>
      <p:ext uri="{BB962C8B-B14F-4D97-AF65-F5344CB8AC3E}">
        <p14:creationId xmlns:p14="http://schemas.microsoft.com/office/powerpoint/2010/main" val="276532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14FC69-F0F4-4460-8AD4-D4866A0D7C65}"/>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A5264869-5CE8-45FA-A029-A10ED1EB68D5}"/>
              </a:ext>
            </a:extLst>
          </p:cNvPr>
          <p:cNvSpPr>
            <a:spLocks noGrp="1"/>
          </p:cNvSpPr>
          <p:nvPr>
            <p:ph sz="half" idx="1"/>
          </p:nvPr>
        </p:nvSpPr>
        <p:spPr>
          <a:xfrm>
            <a:off x="3429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EE00E507-FA92-4C19-ADC2-FE3A09328E45}"/>
              </a:ext>
            </a:extLst>
          </p:cNvPr>
          <p:cNvSpPr>
            <a:spLocks noGrp="1"/>
          </p:cNvSpPr>
          <p:nvPr>
            <p:ph sz="half" idx="2"/>
          </p:nvPr>
        </p:nvSpPr>
        <p:spPr>
          <a:xfrm>
            <a:off x="3505200" y="2312988"/>
            <a:ext cx="3009900" cy="65357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F89585E6-A9BE-4A3F-934A-1AC203136EA1}"/>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F2A2AC7A-583A-4D9B-850E-C225B5B033A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413B488-8F19-4806-81DD-D721A8A4B51B}"/>
              </a:ext>
            </a:extLst>
          </p:cNvPr>
          <p:cNvSpPr>
            <a:spLocks noGrp="1"/>
          </p:cNvSpPr>
          <p:nvPr>
            <p:ph type="sldNum" sz="quarter" idx="12"/>
          </p:nvPr>
        </p:nvSpPr>
        <p:spPr/>
        <p:txBody>
          <a:bodyPr/>
          <a:lstStyle>
            <a:lvl1pPr>
              <a:defRPr/>
            </a:lvl1pPr>
          </a:lstStyle>
          <a:p>
            <a:fld id="{320925E0-1755-4D31-801C-06F4C4C34C0C}" type="slidenum">
              <a:rPr lang="en-US" altLang="ja-JP"/>
              <a:pPr/>
              <a:t>‹#›</a:t>
            </a:fld>
            <a:endParaRPr lang="en-US" altLang="ja-JP"/>
          </a:p>
        </p:txBody>
      </p:sp>
    </p:spTree>
    <p:extLst>
      <p:ext uri="{BB962C8B-B14F-4D97-AF65-F5344CB8AC3E}">
        <p14:creationId xmlns:p14="http://schemas.microsoft.com/office/powerpoint/2010/main" val="76336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9B893A-1F87-4DB4-94B2-681BC8EA8C30}"/>
              </a:ext>
            </a:extLst>
          </p:cNvPr>
          <p:cNvSpPr>
            <a:spLocks noGrp="1"/>
          </p:cNvSpPr>
          <p:nvPr>
            <p:ph type="title"/>
          </p:nvPr>
        </p:nvSpPr>
        <p:spPr>
          <a:xfrm>
            <a:off x="473075" y="527050"/>
            <a:ext cx="5915025" cy="1914525"/>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981A893E-27E3-401F-BF73-B5F9E01B48EE}"/>
              </a:ext>
            </a:extLst>
          </p:cNvPr>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69116330-61B4-402D-878B-88325CA1848A}"/>
              </a:ext>
            </a:extLst>
          </p:cNvPr>
          <p:cNvSpPr>
            <a:spLocks noGrp="1"/>
          </p:cNvSpPr>
          <p:nvPr>
            <p:ph sz="half" idx="2"/>
          </p:nvPr>
        </p:nvSpPr>
        <p:spPr>
          <a:xfrm>
            <a:off x="473075" y="3617913"/>
            <a:ext cx="2900363"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ECEB9126-17AC-4376-B95A-64789C4C4E3B}"/>
              </a:ext>
            </a:extLst>
          </p:cNvPr>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A5D62846-5FF8-4BCE-9C9F-430CAB64E560}"/>
              </a:ext>
            </a:extLst>
          </p:cNvPr>
          <p:cNvSpPr>
            <a:spLocks noGrp="1"/>
          </p:cNvSpPr>
          <p:nvPr>
            <p:ph sz="quarter" idx="4"/>
          </p:nvPr>
        </p:nvSpPr>
        <p:spPr>
          <a:xfrm>
            <a:off x="3471863" y="3617913"/>
            <a:ext cx="2916237"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302FA85C-2B69-4FB8-85D2-95E757D13C2D}"/>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B34354C9-1F46-435D-8D28-080E422B6F84}"/>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3317617C-70F0-40D3-8794-11CD581081F0}"/>
              </a:ext>
            </a:extLst>
          </p:cNvPr>
          <p:cNvSpPr>
            <a:spLocks noGrp="1"/>
          </p:cNvSpPr>
          <p:nvPr>
            <p:ph type="sldNum" sz="quarter" idx="12"/>
          </p:nvPr>
        </p:nvSpPr>
        <p:spPr/>
        <p:txBody>
          <a:bodyPr/>
          <a:lstStyle>
            <a:lvl1pPr>
              <a:defRPr/>
            </a:lvl1pPr>
          </a:lstStyle>
          <a:p>
            <a:fld id="{40747B06-20D3-4108-BB7E-1A42C31A6095}" type="slidenum">
              <a:rPr lang="en-US" altLang="ja-JP"/>
              <a:pPr/>
              <a:t>‹#›</a:t>
            </a:fld>
            <a:endParaRPr lang="en-US" altLang="ja-JP"/>
          </a:p>
        </p:txBody>
      </p:sp>
    </p:spTree>
    <p:extLst>
      <p:ext uri="{BB962C8B-B14F-4D97-AF65-F5344CB8AC3E}">
        <p14:creationId xmlns:p14="http://schemas.microsoft.com/office/powerpoint/2010/main" val="434824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B62CC6-6987-4A91-BDE8-DE586C32C62E}"/>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160EBA1E-9370-4447-9FF2-8A485E00078F}"/>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3BE3FB9F-5CEA-4141-99EC-165EB9637160}"/>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F6C72465-59FD-405B-BD14-013111A1BFEF}"/>
              </a:ext>
            </a:extLst>
          </p:cNvPr>
          <p:cNvSpPr>
            <a:spLocks noGrp="1"/>
          </p:cNvSpPr>
          <p:nvPr>
            <p:ph type="sldNum" sz="quarter" idx="12"/>
          </p:nvPr>
        </p:nvSpPr>
        <p:spPr/>
        <p:txBody>
          <a:bodyPr/>
          <a:lstStyle>
            <a:lvl1pPr>
              <a:defRPr/>
            </a:lvl1pPr>
          </a:lstStyle>
          <a:p>
            <a:fld id="{40BA72FC-E445-473F-92BE-93198310D874}" type="slidenum">
              <a:rPr lang="en-US" altLang="ja-JP"/>
              <a:pPr/>
              <a:t>‹#›</a:t>
            </a:fld>
            <a:endParaRPr lang="en-US" altLang="ja-JP"/>
          </a:p>
        </p:txBody>
      </p:sp>
    </p:spTree>
    <p:extLst>
      <p:ext uri="{BB962C8B-B14F-4D97-AF65-F5344CB8AC3E}">
        <p14:creationId xmlns:p14="http://schemas.microsoft.com/office/powerpoint/2010/main" val="899058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7F220B4-560D-4467-A462-89EFC5B9BCA0}"/>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328AA44B-5946-4579-8D68-862F3ED67C0E}"/>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7ED99F3E-2141-4BF3-9FC5-4EDF08E00D35}"/>
              </a:ext>
            </a:extLst>
          </p:cNvPr>
          <p:cNvSpPr>
            <a:spLocks noGrp="1"/>
          </p:cNvSpPr>
          <p:nvPr>
            <p:ph type="sldNum" sz="quarter" idx="12"/>
          </p:nvPr>
        </p:nvSpPr>
        <p:spPr/>
        <p:txBody>
          <a:bodyPr/>
          <a:lstStyle>
            <a:lvl1pPr>
              <a:defRPr/>
            </a:lvl1pPr>
          </a:lstStyle>
          <a:p>
            <a:fld id="{21662127-DD81-4B8E-B751-B4B5F7481027}" type="slidenum">
              <a:rPr lang="en-US" altLang="ja-JP"/>
              <a:pPr/>
              <a:t>‹#›</a:t>
            </a:fld>
            <a:endParaRPr lang="en-US" altLang="ja-JP"/>
          </a:p>
        </p:txBody>
      </p:sp>
    </p:spTree>
    <p:extLst>
      <p:ext uri="{BB962C8B-B14F-4D97-AF65-F5344CB8AC3E}">
        <p14:creationId xmlns:p14="http://schemas.microsoft.com/office/powerpoint/2010/main" val="1979823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9A6010-8B2A-4B7B-B099-0ED7B57FB3CD}"/>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2364320C-5A30-491B-9BCC-63D70E568432}"/>
              </a:ext>
            </a:extLst>
          </p:cNvPr>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81A484EA-2704-43E3-827E-3CF08C6BECAE}"/>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594B9416-15BE-4B24-8A4D-A7275CFBF3A1}"/>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8D73D1C8-5200-453A-BCDD-529B73B1A87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D666C307-7748-4681-BBCF-A5BEBAC2ACEE}"/>
              </a:ext>
            </a:extLst>
          </p:cNvPr>
          <p:cNvSpPr>
            <a:spLocks noGrp="1"/>
          </p:cNvSpPr>
          <p:nvPr>
            <p:ph type="sldNum" sz="quarter" idx="12"/>
          </p:nvPr>
        </p:nvSpPr>
        <p:spPr/>
        <p:txBody>
          <a:bodyPr/>
          <a:lstStyle>
            <a:lvl1pPr>
              <a:defRPr/>
            </a:lvl1pPr>
          </a:lstStyle>
          <a:p>
            <a:fld id="{BE7D363F-ACC6-4A4E-A8D8-B42862AEB2DF}" type="slidenum">
              <a:rPr lang="en-US" altLang="ja-JP"/>
              <a:pPr/>
              <a:t>‹#›</a:t>
            </a:fld>
            <a:endParaRPr lang="en-US" altLang="ja-JP"/>
          </a:p>
        </p:txBody>
      </p:sp>
    </p:spTree>
    <p:extLst>
      <p:ext uri="{BB962C8B-B14F-4D97-AF65-F5344CB8AC3E}">
        <p14:creationId xmlns:p14="http://schemas.microsoft.com/office/powerpoint/2010/main" val="4077561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649AB0-48F4-4AB7-960D-DEF114A1C717}"/>
              </a:ext>
            </a:extLst>
          </p:cNvPr>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1A09192C-CFEB-4740-ACBC-25AD75D95364}"/>
              </a:ext>
            </a:extLst>
          </p:cNvPr>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58BBAE57-B488-4808-84F6-BB90A2C1B283}"/>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BC9E2120-BED5-45EE-B100-348FE02B7D3E}"/>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005D5CDA-9B1C-48E7-A8EB-A76B1D73D955}"/>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25E449A5-1C66-477D-BEA6-0A02617EE509}"/>
              </a:ext>
            </a:extLst>
          </p:cNvPr>
          <p:cNvSpPr>
            <a:spLocks noGrp="1"/>
          </p:cNvSpPr>
          <p:nvPr>
            <p:ph type="sldNum" sz="quarter" idx="12"/>
          </p:nvPr>
        </p:nvSpPr>
        <p:spPr/>
        <p:txBody>
          <a:bodyPr/>
          <a:lstStyle>
            <a:lvl1pPr>
              <a:defRPr/>
            </a:lvl1pPr>
          </a:lstStyle>
          <a:p>
            <a:fld id="{90B93220-DC93-41A6-ADD1-B653526E331A}" type="slidenum">
              <a:rPr lang="en-US" altLang="ja-JP"/>
              <a:pPr/>
              <a:t>‹#›</a:t>
            </a:fld>
            <a:endParaRPr lang="en-US" altLang="ja-JP"/>
          </a:p>
        </p:txBody>
      </p:sp>
    </p:spTree>
    <p:extLst>
      <p:ext uri="{BB962C8B-B14F-4D97-AF65-F5344CB8AC3E}">
        <p14:creationId xmlns:p14="http://schemas.microsoft.com/office/powerpoint/2010/main" val="198807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804AA6B8-86F8-4C7A-A571-D9C8E84829EE}"/>
              </a:ext>
            </a:extLst>
          </p:cNvPr>
          <p:cNvSpPr>
            <a:spLocks noGrp="1" noChangeArrowheads="1"/>
          </p:cNvSpPr>
          <p:nvPr>
            <p:ph type="title"/>
          </p:nvPr>
        </p:nvSpPr>
        <p:spPr bwMode="auto">
          <a:xfrm>
            <a:off x="342900" y="396875"/>
            <a:ext cx="6172200" cy="1652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ja-JP"/>
              <a:t>マスタ タイトルの書式設定</a:t>
            </a:r>
          </a:p>
        </p:txBody>
      </p:sp>
      <p:sp>
        <p:nvSpPr>
          <p:cNvPr id="1028" name="Rectangle 3">
            <a:extLst>
              <a:ext uri="{FF2B5EF4-FFF2-40B4-BE49-F238E27FC236}">
                <a16:creationId xmlns:a16="http://schemas.microsoft.com/office/drawing/2014/main" id="{47C46481-5ABA-4D5A-B20C-835AC958A6D6}"/>
              </a:ext>
            </a:extLst>
          </p:cNvPr>
          <p:cNvSpPr>
            <a:spLocks noGrp="1" noChangeArrowheads="1"/>
          </p:cNvSpPr>
          <p:nvPr>
            <p:ph type="body" idx="1"/>
          </p:nvPr>
        </p:nvSpPr>
        <p:spPr bwMode="auto">
          <a:xfrm>
            <a:off x="342900" y="2312988"/>
            <a:ext cx="6172200" cy="6535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a:t>マスタ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29" name="Rectangle 4">
            <a:extLst>
              <a:ext uri="{FF2B5EF4-FFF2-40B4-BE49-F238E27FC236}">
                <a16:creationId xmlns:a16="http://schemas.microsoft.com/office/drawing/2014/main" id="{F4D663D1-8A99-4FDA-83FC-3D2FC3A89FB3}"/>
              </a:ext>
            </a:extLst>
          </p:cNvPr>
          <p:cNvSpPr>
            <a:spLocks noGrp="1" noChangeArrowheads="1"/>
          </p:cNvSpPr>
          <p:nvPr>
            <p:ph type="dt" sz="half" idx="2"/>
          </p:nvPr>
        </p:nvSpPr>
        <p:spPr bwMode="auto">
          <a:xfrm>
            <a:off x="342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400"/>
            </a:lvl1pPr>
          </a:lstStyle>
          <a:p>
            <a:endParaRPr lang="en-US" altLang="ja-JP"/>
          </a:p>
        </p:txBody>
      </p:sp>
      <p:sp>
        <p:nvSpPr>
          <p:cNvPr id="1030" name="Rectangle 5">
            <a:extLst>
              <a:ext uri="{FF2B5EF4-FFF2-40B4-BE49-F238E27FC236}">
                <a16:creationId xmlns:a16="http://schemas.microsoft.com/office/drawing/2014/main" id="{4C70A4E7-129E-4B9B-A1B3-29A329A69C3C}"/>
              </a:ext>
            </a:extLst>
          </p:cNvPr>
          <p:cNvSpPr>
            <a:spLocks noGrp="1" noChangeArrowheads="1"/>
          </p:cNvSpPr>
          <p:nvPr>
            <p:ph type="ftr" sz="quarter" idx="3"/>
          </p:nvPr>
        </p:nvSpPr>
        <p:spPr bwMode="auto">
          <a:xfrm>
            <a:off x="2343150" y="9020175"/>
            <a:ext cx="21717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1" sz="1400"/>
            </a:lvl1pPr>
          </a:lstStyle>
          <a:p>
            <a:endParaRPr lang="en-US" altLang="ja-JP"/>
          </a:p>
        </p:txBody>
      </p:sp>
      <p:sp>
        <p:nvSpPr>
          <p:cNvPr id="1031" name="Rectangle 6">
            <a:extLst>
              <a:ext uri="{FF2B5EF4-FFF2-40B4-BE49-F238E27FC236}">
                <a16:creationId xmlns:a16="http://schemas.microsoft.com/office/drawing/2014/main" id="{D4E916B3-2A76-4A88-8D7F-30154FCA36E8}"/>
              </a:ext>
            </a:extLst>
          </p:cNvPr>
          <p:cNvSpPr>
            <a:spLocks noGrp="1" noChangeArrowheads="1"/>
          </p:cNvSpPr>
          <p:nvPr>
            <p:ph type="sldNum" sz="quarter" idx="4"/>
          </p:nvPr>
        </p:nvSpPr>
        <p:spPr bwMode="auto">
          <a:xfrm>
            <a:off x="4914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400"/>
            </a:lvl1pPr>
          </a:lstStyle>
          <a:p>
            <a:fld id="{9B3796FA-F264-4EA6-9269-AD8EC26219D3}"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719"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ctr" rtl="0" eaLnBrk="0" fontAlgn="base" hangingPunct="0">
        <a:spcBef>
          <a:spcPct val="0"/>
        </a:spcBef>
        <a:spcAft>
          <a:spcPct val="0"/>
        </a:spcAft>
        <a:buSzPct val="100000"/>
        <a:defRPr kumimoji="1" sz="4400" kern="1200">
          <a:solidFill>
            <a:schemeClr val="tx2"/>
          </a:solidFill>
          <a:latin typeface="+mj-lt"/>
          <a:ea typeface="+mj-ea"/>
          <a:cs typeface="+mj-cs"/>
        </a:defRPr>
      </a:lvl1pPr>
      <a:lvl2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5pPr>
      <a:lvl6pPr marL="4572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6pPr>
      <a:lvl7pPr marL="9144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7pPr>
      <a:lvl8pPr marL="13716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8pPr>
      <a:lvl9pPr marL="18288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SzPct val="10000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10000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8" name="Rectangle 2">
            <a:extLst>
              <a:ext uri="{FF2B5EF4-FFF2-40B4-BE49-F238E27FC236}">
                <a16:creationId xmlns:a16="http://schemas.microsoft.com/office/drawing/2014/main" id="{8CC22DED-95F4-4B97-B918-9271AB1661CC}"/>
              </a:ext>
            </a:extLst>
          </p:cNvPr>
          <p:cNvSpPr>
            <a:spLocks noGrp="1" noChangeArrowheads="1"/>
          </p:cNvSpPr>
          <p:nvPr>
            <p:ph type="title"/>
          </p:nvPr>
        </p:nvSpPr>
        <p:spPr bwMode="auto">
          <a:xfrm>
            <a:off x="342900" y="396875"/>
            <a:ext cx="6172200" cy="1652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ja-JP"/>
              <a:t>マスタ タイトルの書式設定</a:t>
            </a:r>
          </a:p>
        </p:txBody>
      </p:sp>
      <p:sp>
        <p:nvSpPr>
          <p:cNvPr id="2059" name="Rectangle 3">
            <a:extLst>
              <a:ext uri="{FF2B5EF4-FFF2-40B4-BE49-F238E27FC236}">
                <a16:creationId xmlns:a16="http://schemas.microsoft.com/office/drawing/2014/main" id="{A2E0C63E-CC7E-4D2C-AE17-5A02F6515DCD}"/>
              </a:ext>
            </a:extLst>
          </p:cNvPr>
          <p:cNvSpPr>
            <a:spLocks noGrp="1" noChangeArrowheads="1"/>
          </p:cNvSpPr>
          <p:nvPr>
            <p:ph type="body" idx="1"/>
          </p:nvPr>
        </p:nvSpPr>
        <p:spPr bwMode="auto">
          <a:xfrm>
            <a:off x="342900" y="2312988"/>
            <a:ext cx="6172200" cy="6535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a:t>マスタ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2060" name="Rectangle 4">
            <a:extLst>
              <a:ext uri="{FF2B5EF4-FFF2-40B4-BE49-F238E27FC236}">
                <a16:creationId xmlns:a16="http://schemas.microsoft.com/office/drawing/2014/main" id="{C2C46635-9CF8-49C1-A304-05FC5477667D}"/>
              </a:ext>
            </a:extLst>
          </p:cNvPr>
          <p:cNvSpPr>
            <a:spLocks noGrp="1" noChangeArrowheads="1"/>
          </p:cNvSpPr>
          <p:nvPr>
            <p:ph type="dt" sz="half" idx="2"/>
          </p:nvPr>
        </p:nvSpPr>
        <p:spPr bwMode="auto">
          <a:xfrm>
            <a:off x="342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Font typeface="Arial" panose="020B0604020202020204" pitchFamily="34" charset="0"/>
              <a:buNone/>
              <a:defRPr kumimoji="1" sz="1400"/>
            </a:lvl1pPr>
          </a:lstStyle>
          <a:p>
            <a:endParaRPr lang="en-US" altLang="ja-JP"/>
          </a:p>
        </p:txBody>
      </p:sp>
      <p:sp>
        <p:nvSpPr>
          <p:cNvPr id="2061" name="Rectangle 5">
            <a:extLst>
              <a:ext uri="{FF2B5EF4-FFF2-40B4-BE49-F238E27FC236}">
                <a16:creationId xmlns:a16="http://schemas.microsoft.com/office/drawing/2014/main" id="{B750BF2D-388A-4554-8A8E-8924EC0C4E6F}"/>
              </a:ext>
            </a:extLst>
          </p:cNvPr>
          <p:cNvSpPr>
            <a:spLocks noGrp="1" noChangeArrowheads="1"/>
          </p:cNvSpPr>
          <p:nvPr>
            <p:ph type="ftr" sz="quarter" idx="3"/>
          </p:nvPr>
        </p:nvSpPr>
        <p:spPr bwMode="auto">
          <a:xfrm>
            <a:off x="2343150" y="9020175"/>
            <a:ext cx="21717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buFont typeface="Arial" panose="020B0604020202020204" pitchFamily="34" charset="0"/>
              <a:buNone/>
              <a:defRPr kumimoji="1" sz="1400"/>
            </a:lvl1pPr>
          </a:lstStyle>
          <a:p>
            <a:endParaRPr lang="en-US" altLang="ja-JP"/>
          </a:p>
        </p:txBody>
      </p:sp>
      <p:sp>
        <p:nvSpPr>
          <p:cNvPr id="2062" name="Rectangle 6">
            <a:extLst>
              <a:ext uri="{FF2B5EF4-FFF2-40B4-BE49-F238E27FC236}">
                <a16:creationId xmlns:a16="http://schemas.microsoft.com/office/drawing/2014/main" id="{6D537800-49F1-4550-A13D-990F69A09E0B}"/>
              </a:ext>
            </a:extLst>
          </p:cNvPr>
          <p:cNvSpPr>
            <a:spLocks noGrp="1" noChangeArrowheads="1"/>
          </p:cNvSpPr>
          <p:nvPr>
            <p:ph type="sldNum" sz="quarter" idx="4"/>
          </p:nvPr>
        </p:nvSpPr>
        <p:spPr bwMode="auto">
          <a:xfrm>
            <a:off x="4914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Font typeface="Arial" panose="020B0604020202020204" pitchFamily="34" charset="0"/>
              <a:buNone/>
              <a:defRPr kumimoji="1" sz="1400"/>
            </a:lvl1pPr>
          </a:lstStyle>
          <a:p>
            <a:fld id="{DC6A0612-67BB-481B-A799-E22BBEBEE704}"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rtl="0" eaLnBrk="0" fontAlgn="base" hangingPunct="0">
        <a:spcBef>
          <a:spcPct val="0"/>
        </a:spcBef>
        <a:spcAft>
          <a:spcPct val="0"/>
        </a:spcAft>
        <a:buSzPct val="100000"/>
        <a:defRPr kumimoji="1" sz="4400" kern="1200">
          <a:solidFill>
            <a:schemeClr val="tx2"/>
          </a:solidFill>
          <a:latin typeface="+mj-lt"/>
          <a:ea typeface="+mj-ea"/>
          <a:cs typeface="+mj-cs"/>
        </a:defRPr>
      </a:lvl1pPr>
      <a:lvl2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5pPr>
      <a:lvl6pPr marL="4572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6pPr>
      <a:lvl7pPr marL="9144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7pPr>
      <a:lvl8pPr marL="13716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8pPr>
      <a:lvl9pPr marL="18288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SzPct val="10000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10000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89" name="Rectangle 2">
            <a:extLst>
              <a:ext uri="{FF2B5EF4-FFF2-40B4-BE49-F238E27FC236}">
                <a16:creationId xmlns:a16="http://schemas.microsoft.com/office/drawing/2014/main" id="{20738406-E37A-47F7-97BE-056065C28C04}"/>
              </a:ext>
            </a:extLst>
          </p:cNvPr>
          <p:cNvSpPr>
            <a:spLocks noGrp="1" noChangeArrowheads="1"/>
          </p:cNvSpPr>
          <p:nvPr>
            <p:ph type="title"/>
          </p:nvPr>
        </p:nvSpPr>
        <p:spPr bwMode="auto">
          <a:xfrm>
            <a:off x="342900" y="396875"/>
            <a:ext cx="6172200" cy="1652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ja-JP"/>
              <a:t>マスタ タイトルの書式設定</a:t>
            </a:r>
          </a:p>
        </p:txBody>
      </p:sp>
      <p:sp>
        <p:nvSpPr>
          <p:cNvPr id="3090" name="Rectangle 3">
            <a:extLst>
              <a:ext uri="{FF2B5EF4-FFF2-40B4-BE49-F238E27FC236}">
                <a16:creationId xmlns:a16="http://schemas.microsoft.com/office/drawing/2014/main" id="{4A15997D-1153-4972-B015-AD81B369FD57}"/>
              </a:ext>
            </a:extLst>
          </p:cNvPr>
          <p:cNvSpPr>
            <a:spLocks noGrp="1" noChangeArrowheads="1"/>
          </p:cNvSpPr>
          <p:nvPr>
            <p:ph type="body" idx="1"/>
          </p:nvPr>
        </p:nvSpPr>
        <p:spPr bwMode="auto">
          <a:xfrm>
            <a:off x="342900" y="2312988"/>
            <a:ext cx="6172200" cy="6535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a:t>マスタ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091" name="Rectangle 4">
            <a:extLst>
              <a:ext uri="{FF2B5EF4-FFF2-40B4-BE49-F238E27FC236}">
                <a16:creationId xmlns:a16="http://schemas.microsoft.com/office/drawing/2014/main" id="{69909DD5-3B97-49F2-B7AF-54832ECD041A}"/>
              </a:ext>
            </a:extLst>
          </p:cNvPr>
          <p:cNvSpPr>
            <a:spLocks noGrp="1" noChangeArrowheads="1"/>
          </p:cNvSpPr>
          <p:nvPr>
            <p:ph type="dt" sz="half" idx="2"/>
          </p:nvPr>
        </p:nvSpPr>
        <p:spPr bwMode="auto">
          <a:xfrm>
            <a:off x="342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400"/>
            </a:lvl1pPr>
          </a:lstStyle>
          <a:p>
            <a:endParaRPr lang="en-US" altLang="ja-JP"/>
          </a:p>
        </p:txBody>
      </p:sp>
      <p:sp>
        <p:nvSpPr>
          <p:cNvPr id="3092" name="Rectangle 5">
            <a:extLst>
              <a:ext uri="{FF2B5EF4-FFF2-40B4-BE49-F238E27FC236}">
                <a16:creationId xmlns:a16="http://schemas.microsoft.com/office/drawing/2014/main" id="{1F87B4C5-8193-4029-9D48-F1091F19AE90}"/>
              </a:ext>
            </a:extLst>
          </p:cNvPr>
          <p:cNvSpPr>
            <a:spLocks noGrp="1" noChangeArrowheads="1"/>
          </p:cNvSpPr>
          <p:nvPr>
            <p:ph type="ftr" sz="quarter" idx="3"/>
          </p:nvPr>
        </p:nvSpPr>
        <p:spPr bwMode="auto">
          <a:xfrm>
            <a:off x="2343150" y="9020175"/>
            <a:ext cx="21717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1" sz="1400"/>
            </a:lvl1pPr>
          </a:lstStyle>
          <a:p>
            <a:endParaRPr lang="en-US" altLang="ja-JP"/>
          </a:p>
        </p:txBody>
      </p:sp>
      <p:sp>
        <p:nvSpPr>
          <p:cNvPr id="3093" name="Rectangle 6">
            <a:extLst>
              <a:ext uri="{FF2B5EF4-FFF2-40B4-BE49-F238E27FC236}">
                <a16:creationId xmlns:a16="http://schemas.microsoft.com/office/drawing/2014/main" id="{FEA1546B-0FA8-4F7D-A07B-80946726CDEB}"/>
              </a:ext>
            </a:extLst>
          </p:cNvPr>
          <p:cNvSpPr>
            <a:spLocks noGrp="1" noChangeArrowheads="1"/>
          </p:cNvSpPr>
          <p:nvPr>
            <p:ph type="sldNum" sz="quarter" idx="4"/>
          </p:nvPr>
        </p:nvSpPr>
        <p:spPr bwMode="auto">
          <a:xfrm>
            <a:off x="4914900" y="9020175"/>
            <a:ext cx="1600200" cy="688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400"/>
            </a:lvl1pPr>
          </a:lstStyle>
          <a:p>
            <a:fld id="{8F7D5AAC-2E73-4B0A-B6EE-F1CCB6FA2134}"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730"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ctr" rtl="0" eaLnBrk="0" fontAlgn="base" hangingPunct="0">
        <a:spcBef>
          <a:spcPct val="0"/>
        </a:spcBef>
        <a:spcAft>
          <a:spcPct val="0"/>
        </a:spcAft>
        <a:buSzPct val="100000"/>
        <a:defRPr kumimoji="1" sz="4400" kern="1200">
          <a:solidFill>
            <a:schemeClr val="tx2"/>
          </a:solidFill>
          <a:latin typeface="+mj-lt"/>
          <a:ea typeface="+mj-ea"/>
          <a:cs typeface="+mj-cs"/>
        </a:defRPr>
      </a:lvl1pPr>
      <a:lvl2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5pPr>
      <a:lvl6pPr marL="4572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6pPr>
      <a:lvl7pPr marL="9144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7pPr>
      <a:lvl8pPr marL="13716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8pPr>
      <a:lvl9pPr marL="1828800" algn="ctr" rtl="0" eaLnBrk="0" fontAlgn="base" hangingPunct="0">
        <a:spcBef>
          <a:spcPct val="0"/>
        </a:spcBef>
        <a:spcAft>
          <a:spcPct val="0"/>
        </a:spcAft>
        <a:buSzPct val="100000"/>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SzPct val="10000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10000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SzPct val="10000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8ACB9-8593-4951-B761-1E09C427648D}"/>
            </a:ext>
          </a:extLst>
        </p:cNvPr>
        <p:cNvGrpSpPr/>
        <p:nvPr/>
      </p:nvGrpSpPr>
      <p:grpSpPr>
        <a:xfrm>
          <a:off x="0" y="0"/>
          <a:ext cx="0" cy="0"/>
          <a:chOff x="0" y="0"/>
          <a:chExt cx="0" cy="0"/>
        </a:xfrm>
      </p:grpSpPr>
      <p:sp>
        <p:nvSpPr>
          <p:cNvPr id="6184" name="Text Box 35">
            <a:extLst>
              <a:ext uri="{FF2B5EF4-FFF2-40B4-BE49-F238E27FC236}">
                <a16:creationId xmlns:a16="http://schemas.microsoft.com/office/drawing/2014/main" id="{E28F4EB7-90C3-2C94-6DAE-F89F8ABD9B9B}"/>
              </a:ext>
            </a:extLst>
          </p:cNvPr>
          <p:cNvSpPr>
            <a:spLocks noChangeArrowheads="1"/>
          </p:cNvSpPr>
          <p:nvPr/>
        </p:nvSpPr>
        <p:spPr bwMode="auto">
          <a:xfrm>
            <a:off x="198437" y="7300708"/>
            <a:ext cx="2077813"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３．達成すべき目標</a:t>
            </a:r>
          </a:p>
        </p:txBody>
      </p:sp>
      <p:sp>
        <p:nvSpPr>
          <p:cNvPr id="6185" name="Text Box 37">
            <a:extLst>
              <a:ext uri="{FF2B5EF4-FFF2-40B4-BE49-F238E27FC236}">
                <a16:creationId xmlns:a16="http://schemas.microsoft.com/office/drawing/2014/main" id="{913218D9-3578-CE2E-C287-2A2CDFC1F200}"/>
              </a:ext>
            </a:extLst>
          </p:cNvPr>
          <p:cNvSpPr>
            <a:spLocks noChangeArrowheads="1"/>
          </p:cNvSpPr>
          <p:nvPr/>
        </p:nvSpPr>
        <p:spPr bwMode="auto">
          <a:xfrm>
            <a:off x="180567" y="5189116"/>
            <a:ext cx="357256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２．解決方法</a:t>
            </a:r>
          </a:p>
        </p:txBody>
      </p:sp>
      <p:sp>
        <p:nvSpPr>
          <p:cNvPr id="6186" name="Text Box 52">
            <a:extLst>
              <a:ext uri="{FF2B5EF4-FFF2-40B4-BE49-F238E27FC236}">
                <a16:creationId xmlns:a16="http://schemas.microsoft.com/office/drawing/2014/main" id="{5934B0AF-6737-15E4-4A52-CACF8F71B5EA}"/>
              </a:ext>
            </a:extLst>
          </p:cNvPr>
          <p:cNvSpPr>
            <a:spLocks noChangeArrowheads="1"/>
          </p:cNvSpPr>
          <p:nvPr/>
        </p:nvSpPr>
        <p:spPr bwMode="auto">
          <a:xfrm>
            <a:off x="4284663" y="439390"/>
            <a:ext cx="2374900" cy="5155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dirty="0"/>
              <a:t>代表取締役　</a:t>
            </a:r>
            <a:r>
              <a:rPr lang="ja-JP" altLang="en-US" sz="1100" dirty="0">
                <a:solidFill>
                  <a:srgbClr val="0070C0"/>
                </a:solidFill>
              </a:rPr>
              <a:t>代表者名</a:t>
            </a:r>
          </a:p>
          <a:p>
            <a:pPr eaLnBrk="1" hangingPunct="1">
              <a:spcBef>
                <a:spcPct val="50000"/>
              </a:spcBef>
              <a:buFontTx/>
              <a:buNone/>
            </a:pPr>
            <a:r>
              <a:rPr lang="ja-JP" altLang="en-US" sz="1100" dirty="0"/>
              <a:t>会社</a:t>
            </a:r>
            <a:r>
              <a:rPr lang="ja-JP" altLang="en-US" sz="1100"/>
              <a:t>住所　　  </a:t>
            </a:r>
            <a:r>
              <a:rPr lang="ja-JP" altLang="en-US" sz="1100">
                <a:solidFill>
                  <a:srgbClr val="0070C0"/>
                </a:solidFill>
              </a:rPr>
              <a:t>県内の拠点の住所</a:t>
            </a:r>
            <a:endParaRPr lang="ja-JP" altLang="en-US" sz="1100" dirty="0">
              <a:solidFill>
                <a:srgbClr val="0070C0"/>
              </a:solidFill>
            </a:endParaRPr>
          </a:p>
        </p:txBody>
      </p:sp>
      <p:sp>
        <p:nvSpPr>
          <p:cNvPr id="6187" name="テキスト ボックス 133">
            <a:extLst>
              <a:ext uri="{FF2B5EF4-FFF2-40B4-BE49-F238E27FC236}">
                <a16:creationId xmlns:a16="http://schemas.microsoft.com/office/drawing/2014/main" id="{242EBC1F-BFDF-F383-351A-B46B62E27606}"/>
              </a:ext>
            </a:extLst>
          </p:cNvPr>
          <p:cNvSpPr>
            <a:spLocks noChangeArrowheads="1"/>
          </p:cNvSpPr>
          <p:nvPr/>
        </p:nvSpPr>
        <p:spPr bwMode="auto">
          <a:xfrm>
            <a:off x="3849152" y="8998861"/>
            <a:ext cx="2952321" cy="8386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■本格導入予定設備名：</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■導入費用概算：●●千円</a:t>
            </a:r>
          </a:p>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■活用する補助金等：</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pPr eaLnBrk="1" hangingPunct="1">
              <a:spcBef>
                <a:spcPct val="0"/>
              </a:spcBef>
              <a:buFontTx/>
              <a:buNone/>
            </a:pPr>
            <a:endParaRPr lang="ja-JP" altLang="en-US" sz="1100" dirty="0">
              <a:solidFill>
                <a:srgbClr val="0070C0"/>
              </a:solidFill>
              <a:latin typeface="BIZ UDPゴシック" panose="020B0400000000000000" pitchFamily="50" charset="-128"/>
              <a:ea typeface="BIZ UDPゴシック" panose="020B0400000000000000" pitchFamily="50" charset="-128"/>
            </a:endParaRPr>
          </a:p>
        </p:txBody>
      </p:sp>
      <p:sp>
        <p:nvSpPr>
          <p:cNvPr id="6188" name="テキスト ボックス 144">
            <a:extLst>
              <a:ext uri="{FF2B5EF4-FFF2-40B4-BE49-F238E27FC236}">
                <a16:creationId xmlns:a16="http://schemas.microsoft.com/office/drawing/2014/main" id="{A6A12709-4029-8A83-A0D6-D0FA343EB540}"/>
              </a:ext>
            </a:extLst>
          </p:cNvPr>
          <p:cNvSpPr>
            <a:spLocks noChangeArrowheads="1"/>
          </p:cNvSpPr>
          <p:nvPr/>
        </p:nvSpPr>
        <p:spPr bwMode="auto">
          <a:xfrm>
            <a:off x="180567" y="3732774"/>
            <a:ext cx="3248433" cy="1137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70C0"/>
                </a:solidFill>
                <a:latin typeface="BIZ UDPゴシック" panose="020B0400000000000000" pitchFamily="50" charset="-128"/>
                <a:ea typeface="BIZ UDPゴシック" panose="020B0400000000000000" pitchFamily="50" charset="-128"/>
              </a:rPr>
              <a:t>製品や主な販売先（業界や社名など）、現状の生産工程、本事業で解決しようとする課題について、わかりやすく記入してください。</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6194" name="正方形/長方形 6">
            <a:extLst>
              <a:ext uri="{FF2B5EF4-FFF2-40B4-BE49-F238E27FC236}">
                <a16:creationId xmlns:a16="http://schemas.microsoft.com/office/drawing/2014/main" id="{3FB94612-9138-6D47-4DAB-429B96837273}"/>
              </a:ext>
            </a:extLst>
          </p:cNvPr>
          <p:cNvSpPr>
            <a:spLocks noChangeArrowheads="1"/>
          </p:cNvSpPr>
          <p:nvPr/>
        </p:nvSpPr>
        <p:spPr bwMode="auto">
          <a:xfrm>
            <a:off x="3942170" y="3296816"/>
            <a:ext cx="2735263" cy="1633879"/>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現状の生産工程や</a:t>
            </a:r>
            <a:endParaRPr lang="en-US" altLang="ja-JP" sz="1800" dirty="0"/>
          </a:p>
          <a:p>
            <a:pPr algn="ctr" eaLnBrk="1" hangingPunct="1">
              <a:spcBef>
                <a:spcPct val="0"/>
              </a:spcBef>
              <a:buFontTx/>
              <a:buNone/>
            </a:pPr>
            <a:r>
              <a:rPr lang="ja-JP" altLang="en-US" sz="1800" dirty="0"/>
              <a:t>課題等がわかる</a:t>
            </a:r>
            <a:endParaRPr lang="en-US" altLang="ja-JP" sz="1800" dirty="0"/>
          </a:p>
          <a:p>
            <a:pPr algn="ctr" eaLnBrk="1" hangingPunct="1">
              <a:spcBef>
                <a:spcPct val="0"/>
              </a:spcBef>
              <a:buFontTx/>
              <a:buNone/>
            </a:pPr>
            <a:r>
              <a:rPr lang="ja-JP" altLang="en-US" sz="1800" dirty="0"/>
              <a:t>イメージ図や写真・</a:t>
            </a:r>
            <a:endParaRPr lang="en-US" altLang="ja-JP" sz="1800" dirty="0"/>
          </a:p>
          <a:p>
            <a:pPr algn="ctr" eaLnBrk="1" hangingPunct="1">
              <a:spcBef>
                <a:spcPct val="0"/>
              </a:spcBef>
              <a:buFontTx/>
              <a:buNone/>
            </a:pPr>
            <a:r>
              <a:rPr lang="ja-JP" altLang="en-US" sz="1800" dirty="0"/>
              <a:t>イラストなど</a:t>
            </a:r>
            <a:endParaRPr lang="en-US" altLang="ja-JP" sz="1800" dirty="0"/>
          </a:p>
        </p:txBody>
      </p:sp>
      <p:sp>
        <p:nvSpPr>
          <p:cNvPr id="6195" name="正方形/長方形 42">
            <a:extLst>
              <a:ext uri="{FF2B5EF4-FFF2-40B4-BE49-F238E27FC236}">
                <a16:creationId xmlns:a16="http://schemas.microsoft.com/office/drawing/2014/main" id="{255D28DA-3F20-C531-3810-7176DF19F1E5}"/>
              </a:ext>
            </a:extLst>
          </p:cNvPr>
          <p:cNvSpPr>
            <a:spLocks noChangeArrowheads="1"/>
          </p:cNvSpPr>
          <p:nvPr/>
        </p:nvSpPr>
        <p:spPr bwMode="auto">
          <a:xfrm>
            <a:off x="3958476" y="5391280"/>
            <a:ext cx="2733675" cy="1793875"/>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課題の解決方法等が</a:t>
            </a:r>
            <a:endParaRPr lang="en-US" altLang="ja-JP" sz="1800" dirty="0"/>
          </a:p>
          <a:p>
            <a:pPr algn="ctr" eaLnBrk="1" hangingPunct="1">
              <a:spcBef>
                <a:spcPct val="0"/>
              </a:spcBef>
              <a:buFontTx/>
              <a:buNone/>
            </a:pPr>
            <a:r>
              <a:rPr lang="ja-JP" altLang="en-US" sz="1800" dirty="0"/>
              <a:t>わかるイメージ図や</a:t>
            </a:r>
            <a:endParaRPr lang="en-US" altLang="ja-JP" sz="1800" dirty="0"/>
          </a:p>
          <a:p>
            <a:pPr algn="ctr" eaLnBrk="1" hangingPunct="1">
              <a:spcBef>
                <a:spcPct val="0"/>
              </a:spcBef>
              <a:buFontTx/>
              <a:buNone/>
            </a:pPr>
            <a:r>
              <a:rPr lang="ja-JP" altLang="en-US" sz="1800" dirty="0"/>
              <a:t>写真・イラストなど</a:t>
            </a:r>
            <a:endParaRPr lang="en-US" altLang="ja-JP" sz="1800" dirty="0"/>
          </a:p>
        </p:txBody>
      </p:sp>
      <p:sp>
        <p:nvSpPr>
          <p:cNvPr id="6196" name="正方形/長方形 43">
            <a:extLst>
              <a:ext uri="{FF2B5EF4-FFF2-40B4-BE49-F238E27FC236}">
                <a16:creationId xmlns:a16="http://schemas.microsoft.com/office/drawing/2014/main" id="{51CC6322-5C21-1467-A11C-E17BB62121EC}"/>
              </a:ext>
            </a:extLst>
          </p:cNvPr>
          <p:cNvSpPr>
            <a:spLocks noChangeArrowheads="1"/>
          </p:cNvSpPr>
          <p:nvPr/>
        </p:nvSpPr>
        <p:spPr bwMode="auto">
          <a:xfrm>
            <a:off x="3925888" y="7583041"/>
            <a:ext cx="2733675" cy="1192469"/>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本事業での目標値など</a:t>
            </a:r>
          </a:p>
        </p:txBody>
      </p:sp>
      <p:sp>
        <p:nvSpPr>
          <p:cNvPr id="6197" name="Text Box 52">
            <a:extLst>
              <a:ext uri="{FF2B5EF4-FFF2-40B4-BE49-F238E27FC236}">
                <a16:creationId xmlns:a16="http://schemas.microsoft.com/office/drawing/2014/main" id="{396515ED-1AED-6A49-3736-EE35E472F0DC}"/>
              </a:ext>
            </a:extLst>
          </p:cNvPr>
          <p:cNvSpPr>
            <a:spLocks noChangeArrowheads="1"/>
          </p:cNvSpPr>
          <p:nvPr/>
        </p:nvSpPr>
        <p:spPr bwMode="auto">
          <a:xfrm>
            <a:off x="41369" y="69265"/>
            <a:ext cx="919162" cy="261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dirty="0">
                <a:latin typeface="ＭＳ 明朝" panose="02020609040205080304" pitchFamily="17" charset="-128"/>
                <a:ea typeface="ＭＳ 明朝" panose="02020609040205080304" pitchFamily="17" charset="-128"/>
              </a:rPr>
              <a:t>別紙</a:t>
            </a:r>
            <a:r>
              <a:rPr lang="en-US" altLang="ja-JP" sz="1100" dirty="0">
                <a:latin typeface="ＭＳ 明朝" panose="02020609040205080304" pitchFamily="17" charset="-128"/>
                <a:ea typeface="ＭＳ 明朝" panose="02020609040205080304" pitchFamily="17" charset="-128"/>
              </a:rPr>
              <a:t>1</a:t>
            </a:r>
            <a:r>
              <a:rPr lang="ja-JP" altLang="en-US" sz="1100" dirty="0">
                <a:latin typeface="ＭＳ 明朝" panose="02020609040205080304" pitchFamily="17" charset="-128"/>
                <a:ea typeface="ＭＳ 明朝" panose="02020609040205080304" pitchFamily="17" charset="-128"/>
              </a:rPr>
              <a:t>号</a:t>
            </a:r>
          </a:p>
        </p:txBody>
      </p:sp>
      <p:sp>
        <p:nvSpPr>
          <p:cNvPr id="6198" name="Text Box 33">
            <a:extLst>
              <a:ext uri="{FF2B5EF4-FFF2-40B4-BE49-F238E27FC236}">
                <a16:creationId xmlns:a16="http://schemas.microsoft.com/office/drawing/2014/main" id="{8B73F3D2-39E5-E125-27C6-E115A99D4F2C}"/>
              </a:ext>
            </a:extLst>
          </p:cNvPr>
          <p:cNvSpPr>
            <a:spLocks noChangeArrowheads="1"/>
          </p:cNvSpPr>
          <p:nvPr/>
        </p:nvSpPr>
        <p:spPr bwMode="auto">
          <a:xfrm>
            <a:off x="165054" y="3412347"/>
            <a:ext cx="3773033"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１．現状の生産工程と課題</a:t>
            </a:r>
          </a:p>
        </p:txBody>
      </p:sp>
      <p:sp>
        <p:nvSpPr>
          <p:cNvPr id="6199" name="Text Box 5">
            <a:extLst>
              <a:ext uri="{FF2B5EF4-FFF2-40B4-BE49-F238E27FC236}">
                <a16:creationId xmlns:a16="http://schemas.microsoft.com/office/drawing/2014/main" id="{E463089A-F9FB-FDB8-9710-82A6C2FBFDD7}"/>
              </a:ext>
            </a:extLst>
          </p:cNvPr>
          <p:cNvSpPr>
            <a:spLocks noChangeArrowheads="1"/>
          </p:cNvSpPr>
          <p:nvPr/>
        </p:nvSpPr>
        <p:spPr bwMode="auto">
          <a:xfrm>
            <a:off x="57943" y="1067482"/>
            <a:ext cx="185888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 【</a:t>
            </a:r>
            <a:r>
              <a:rPr lang="ja-JP" altLang="en-US" sz="1800" dirty="0"/>
              <a:t>事業テーマ</a:t>
            </a:r>
            <a:r>
              <a:rPr lang="en-US" altLang="ja-JP" sz="1800" dirty="0"/>
              <a:t>】</a:t>
            </a:r>
            <a:endParaRPr lang="ja-JP" altLang="en-US" sz="1600" dirty="0"/>
          </a:p>
        </p:txBody>
      </p:sp>
      <p:sp>
        <p:nvSpPr>
          <p:cNvPr id="6200" name="Text Box 32">
            <a:extLst>
              <a:ext uri="{FF2B5EF4-FFF2-40B4-BE49-F238E27FC236}">
                <a16:creationId xmlns:a16="http://schemas.microsoft.com/office/drawing/2014/main" id="{3C7116BD-20EB-BAEC-0491-615B5B25E51A}"/>
              </a:ext>
            </a:extLst>
          </p:cNvPr>
          <p:cNvSpPr>
            <a:spLocks noChangeArrowheads="1"/>
          </p:cNvSpPr>
          <p:nvPr/>
        </p:nvSpPr>
        <p:spPr bwMode="auto">
          <a:xfrm>
            <a:off x="165054" y="2805972"/>
            <a:ext cx="1938351"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a:t>
            </a:r>
            <a:r>
              <a:rPr lang="ja-JP" altLang="en-US" sz="1800" dirty="0"/>
              <a:t>連携する</a:t>
            </a:r>
            <a:r>
              <a:rPr lang="en-US" altLang="ja-JP" sz="1800" dirty="0"/>
              <a:t>Sier</a:t>
            </a:r>
            <a:r>
              <a:rPr lang="ja-JP" altLang="en-US" sz="1800" dirty="0"/>
              <a:t>等</a:t>
            </a:r>
            <a:r>
              <a:rPr lang="en-US" altLang="ja-JP" sz="1800" dirty="0"/>
              <a:t>】</a:t>
            </a:r>
          </a:p>
        </p:txBody>
      </p:sp>
      <p:sp>
        <p:nvSpPr>
          <p:cNvPr id="6201" name="Text Box 32">
            <a:extLst>
              <a:ext uri="{FF2B5EF4-FFF2-40B4-BE49-F238E27FC236}">
                <a16:creationId xmlns:a16="http://schemas.microsoft.com/office/drawing/2014/main" id="{B3A299FB-07E8-881C-CBCB-CD4C4B0BB5BA}"/>
              </a:ext>
            </a:extLst>
          </p:cNvPr>
          <p:cNvSpPr>
            <a:spLocks noChangeArrowheads="1"/>
          </p:cNvSpPr>
          <p:nvPr/>
        </p:nvSpPr>
        <p:spPr bwMode="auto">
          <a:xfrm>
            <a:off x="311001" y="3117701"/>
            <a:ext cx="2604830" cy="3385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a:solidFill>
                  <a:srgbClr val="0070C0"/>
                </a:solidFill>
                <a:latin typeface="BIZ UDPゴシック" panose="020B0400000000000000" pitchFamily="50" charset="-128"/>
                <a:ea typeface="BIZ UDPゴシック" panose="020B0400000000000000" pitchFamily="50" charset="-128"/>
              </a:rPr>
              <a:t>株式会社○○</a:t>
            </a:r>
            <a:endParaRPr lang="en-US" altLang="ja-JP" sz="1600" dirty="0">
              <a:solidFill>
                <a:srgbClr val="0070C0"/>
              </a:solidFill>
              <a:latin typeface="BIZ UDPゴシック" panose="020B0400000000000000" pitchFamily="50" charset="-128"/>
              <a:ea typeface="BIZ UDPゴシック" panose="020B0400000000000000" pitchFamily="50" charset="-128"/>
            </a:endParaRPr>
          </a:p>
        </p:txBody>
      </p:sp>
      <p:sp>
        <p:nvSpPr>
          <p:cNvPr id="6202" name="Text Box 5">
            <a:extLst>
              <a:ext uri="{FF2B5EF4-FFF2-40B4-BE49-F238E27FC236}">
                <a16:creationId xmlns:a16="http://schemas.microsoft.com/office/drawing/2014/main" id="{360A03EE-89A9-DE6E-F1B7-10064595AB4C}"/>
              </a:ext>
            </a:extLst>
          </p:cNvPr>
          <p:cNvSpPr>
            <a:spLocks noChangeArrowheads="1"/>
          </p:cNvSpPr>
          <p:nvPr/>
        </p:nvSpPr>
        <p:spPr bwMode="auto">
          <a:xfrm>
            <a:off x="91356" y="1893127"/>
            <a:ext cx="6742112"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 【</a:t>
            </a:r>
            <a:r>
              <a:rPr lang="ja-JP" altLang="en-US" sz="1800" dirty="0"/>
              <a:t>事業概要</a:t>
            </a:r>
            <a:r>
              <a:rPr lang="en-US" altLang="ja-JP" sz="1800" dirty="0"/>
              <a:t>】</a:t>
            </a:r>
            <a:endParaRPr lang="ja-JP" altLang="en-US" sz="1600" dirty="0"/>
          </a:p>
        </p:txBody>
      </p:sp>
      <p:sp>
        <p:nvSpPr>
          <p:cNvPr id="28" name="テキスト ボックス 27">
            <a:extLst>
              <a:ext uri="{FF2B5EF4-FFF2-40B4-BE49-F238E27FC236}">
                <a16:creationId xmlns:a16="http://schemas.microsoft.com/office/drawing/2014/main" id="{6EAAD536-2C91-7B4A-CF0F-48F07B5888B6}"/>
              </a:ext>
            </a:extLst>
          </p:cNvPr>
          <p:cNvSpPr txBox="1"/>
          <p:nvPr/>
        </p:nvSpPr>
        <p:spPr>
          <a:xfrm>
            <a:off x="458788" y="1315328"/>
            <a:ext cx="6283324" cy="338554"/>
          </a:xfrm>
          <a:prstGeom prst="rect">
            <a:avLst/>
          </a:prstGeom>
          <a:noFill/>
        </p:spPr>
        <p:txBody>
          <a:bodyPr wrap="square">
            <a:spAutoFit/>
          </a:bodyPr>
          <a:lstStyle/>
          <a:p>
            <a:r>
              <a:rPr lang="ja-JP" altLang="en-US" sz="1600" dirty="0">
                <a:solidFill>
                  <a:srgbClr val="0070C0"/>
                </a:solidFill>
                <a:latin typeface="BIZ UDPゴシック" panose="020B0400000000000000" pitchFamily="50" charset="-128"/>
                <a:ea typeface="BIZ UDPゴシック" panose="020B0400000000000000" pitchFamily="50" charset="-128"/>
              </a:rPr>
              <a:t>別記様式の「事業テーマ名」と同一としてください　（４０文字以内）</a:t>
            </a:r>
          </a:p>
        </p:txBody>
      </p:sp>
      <p:sp>
        <p:nvSpPr>
          <p:cNvPr id="30" name="テキスト ボックス 29">
            <a:extLst>
              <a:ext uri="{FF2B5EF4-FFF2-40B4-BE49-F238E27FC236}">
                <a16:creationId xmlns:a16="http://schemas.microsoft.com/office/drawing/2014/main" id="{C057D745-3F4E-F8FA-9C3E-A2C4E397E0C7}"/>
              </a:ext>
            </a:extLst>
          </p:cNvPr>
          <p:cNvSpPr txBox="1"/>
          <p:nvPr/>
        </p:nvSpPr>
        <p:spPr>
          <a:xfrm>
            <a:off x="456407" y="2198991"/>
            <a:ext cx="6283324" cy="338554"/>
          </a:xfrm>
          <a:prstGeom prst="rect">
            <a:avLst/>
          </a:prstGeom>
          <a:noFill/>
        </p:spPr>
        <p:txBody>
          <a:bodyPr wrap="square">
            <a:spAutoFit/>
          </a:bodyPr>
          <a:lstStyle/>
          <a:p>
            <a:r>
              <a:rPr lang="ja-JP" altLang="en-US" sz="1600"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１００文字程度</a:t>
            </a:r>
            <a:endParaRPr lang="ja-JP" altLang="en-US" sz="1600" dirty="0">
              <a:latin typeface="BIZ UDPゴシック" panose="020B0400000000000000" pitchFamily="50" charset="-128"/>
              <a:ea typeface="BIZ UDPゴシック" panose="020B0400000000000000" pitchFamily="50" charset="-128"/>
            </a:endParaRPr>
          </a:p>
        </p:txBody>
      </p:sp>
      <p:sp>
        <p:nvSpPr>
          <p:cNvPr id="31" name="AutoShape 4">
            <a:extLst>
              <a:ext uri="{FF2B5EF4-FFF2-40B4-BE49-F238E27FC236}">
                <a16:creationId xmlns:a16="http://schemas.microsoft.com/office/drawing/2014/main" id="{17B56957-AAFC-D872-3FD4-ADFBB01A9C6D}"/>
              </a:ext>
            </a:extLst>
          </p:cNvPr>
          <p:cNvSpPr>
            <a:spLocks noChangeArrowheads="1"/>
          </p:cNvSpPr>
          <p:nvPr/>
        </p:nvSpPr>
        <p:spPr bwMode="auto">
          <a:xfrm>
            <a:off x="411219" y="343851"/>
            <a:ext cx="3714750" cy="669663"/>
          </a:xfrm>
          <a:prstGeom prst="horizontalScroll">
            <a:avLst>
              <a:gd name="adj" fmla="val 12500"/>
            </a:avLst>
          </a:prstGeom>
          <a:gradFill rotWithShape="1">
            <a:gsLst>
              <a:gs pos="0">
                <a:srgbClr val="BBE0E3"/>
              </a:gs>
              <a:gs pos="100000">
                <a:srgbClr val="FFFFFF"/>
              </a:gs>
            </a:gsLst>
            <a:lin ang="5400000"/>
          </a:gradFill>
          <a:ln w="9525" algn="ctr">
            <a:solidFill>
              <a:srgbClr val="000000"/>
            </a:solidFill>
            <a:round/>
            <a:headEnd/>
            <a:tailEnd/>
          </a:ln>
        </p:spPr>
        <p:txBody>
          <a:bodyPr wrap="none" anchor="ctr"/>
          <a:lstStyle>
            <a:lvl1pPr>
              <a:spcBef>
                <a:spcPct val="20000"/>
              </a:spcBef>
              <a:buSzPct val="100000"/>
              <a:buChar char="•"/>
              <a:defRPr kumimoji="1" sz="3200">
                <a:solidFill>
                  <a:schemeClr val="tx1"/>
                </a:solidFill>
                <a:latin typeface="Arial" charset="0"/>
                <a:ea typeface="ＭＳ Ｐゴシック" charset="-128"/>
                <a:cs typeface="Arial" charset="0"/>
              </a:defRPr>
            </a:lvl1pPr>
            <a:lvl2pPr marL="742950" indent="-285750">
              <a:spcBef>
                <a:spcPct val="20000"/>
              </a:spcBef>
              <a:buSzPct val="100000"/>
              <a:buChar char="–"/>
              <a:defRPr kumimoji="1" sz="2800">
                <a:solidFill>
                  <a:schemeClr val="tx1"/>
                </a:solidFill>
                <a:latin typeface="Arial" charset="0"/>
                <a:ea typeface="ＭＳ Ｐゴシック" charset="-128"/>
                <a:cs typeface="Arial" charset="0"/>
              </a:defRPr>
            </a:lvl2pPr>
            <a:lvl3pPr marL="1143000" indent="-228600">
              <a:spcBef>
                <a:spcPct val="20000"/>
              </a:spcBef>
              <a:buSzPct val="100000"/>
              <a:buChar char="•"/>
              <a:defRPr kumimoji="1" sz="2400">
                <a:solidFill>
                  <a:schemeClr val="tx1"/>
                </a:solidFill>
                <a:latin typeface="Arial" charset="0"/>
                <a:ea typeface="ＭＳ Ｐゴシック" charset="-128"/>
                <a:cs typeface="Arial" charset="0"/>
              </a:defRPr>
            </a:lvl3pPr>
            <a:lvl4pPr marL="1600200" indent="-228600">
              <a:spcBef>
                <a:spcPct val="20000"/>
              </a:spcBef>
              <a:buSzPct val="100000"/>
              <a:buChar char="–"/>
              <a:defRPr kumimoji="1" sz="2000">
                <a:solidFill>
                  <a:schemeClr val="tx1"/>
                </a:solidFill>
                <a:latin typeface="Arial" charset="0"/>
                <a:ea typeface="ＭＳ Ｐゴシック" charset="-128"/>
                <a:cs typeface="Arial" charset="0"/>
              </a:defRPr>
            </a:lvl4pPr>
            <a:lvl5pPr marL="2057400" indent="-228600">
              <a:spcBef>
                <a:spcPct val="20000"/>
              </a:spcBef>
              <a:buSzPct val="100000"/>
              <a:buChar char="»"/>
              <a:defRPr kumimoji="1" sz="2000">
                <a:solidFill>
                  <a:schemeClr val="tx1"/>
                </a:solidFill>
                <a:latin typeface="Arial" charset="0"/>
                <a:ea typeface="ＭＳ Ｐゴシック" charset="-128"/>
                <a:cs typeface="Arial" charset="0"/>
              </a:defRPr>
            </a:lvl5pPr>
            <a:lvl6pPr marL="25146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6pPr>
            <a:lvl7pPr marL="29718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7pPr>
            <a:lvl8pPr marL="34290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8pPr>
            <a:lvl9pPr marL="38862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9pPr>
          </a:lstStyle>
          <a:p>
            <a:pPr algn="ctr" eaLnBrk="1" hangingPunct="1">
              <a:spcBef>
                <a:spcPct val="0"/>
              </a:spcBef>
              <a:buFontTx/>
              <a:buNone/>
            </a:pPr>
            <a:r>
              <a:rPr lang="ja-JP" altLang="en-US" sz="2400" dirty="0">
                <a:solidFill>
                  <a:srgbClr val="0070C0"/>
                </a:solidFill>
                <a:latin typeface="+mj-ea"/>
                <a:ea typeface="+mj-ea"/>
              </a:rPr>
              <a:t>企業名</a:t>
            </a:r>
          </a:p>
        </p:txBody>
      </p:sp>
      <p:sp>
        <p:nvSpPr>
          <p:cNvPr id="33" name="テキスト ボックス 144">
            <a:extLst>
              <a:ext uri="{FF2B5EF4-FFF2-40B4-BE49-F238E27FC236}">
                <a16:creationId xmlns:a16="http://schemas.microsoft.com/office/drawing/2014/main" id="{9ED18051-4ADF-E24E-9CC6-26B1FBEBF0EF}"/>
              </a:ext>
            </a:extLst>
          </p:cNvPr>
          <p:cNvSpPr>
            <a:spLocks noChangeArrowheads="1"/>
          </p:cNvSpPr>
          <p:nvPr/>
        </p:nvSpPr>
        <p:spPr bwMode="auto">
          <a:xfrm>
            <a:off x="226686" y="5556635"/>
            <a:ext cx="3202314" cy="1144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70C0"/>
                </a:solidFill>
                <a:latin typeface="BIZ UDPゴシック" panose="020B0400000000000000" pitchFamily="50" charset="-128"/>
                <a:ea typeface="BIZ UDPゴシック" panose="020B0400000000000000" pitchFamily="50" charset="-128"/>
              </a:rPr>
              <a:t>どのように課題を解決するのか、解決方法をわかりやすく記入してください。</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AC34434F-C6C5-1DF6-9BD4-7F8ED64867D2}"/>
              </a:ext>
            </a:extLst>
          </p:cNvPr>
          <p:cNvSpPr txBox="1"/>
          <p:nvPr/>
        </p:nvSpPr>
        <p:spPr>
          <a:xfrm>
            <a:off x="885824" y="7690"/>
            <a:ext cx="6283324" cy="307777"/>
          </a:xfrm>
          <a:prstGeom prst="rect">
            <a:avLst/>
          </a:prstGeom>
          <a:noFill/>
        </p:spPr>
        <p:txBody>
          <a:bodyPr wrap="square">
            <a:spAutoFit/>
          </a:bodyPr>
          <a:lstStyle/>
          <a:p>
            <a:r>
              <a:rPr lang="ja-JP" altLang="en-US" sz="1400" dirty="0">
                <a:solidFill>
                  <a:srgbClr val="0070C0"/>
                </a:solidFill>
                <a:latin typeface="BIZ UDPゴシック" panose="020B0400000000000000" pitchFamily="50" charset="-128"/>
                <a:ea typeface="BIZ UDPゴシック" panose="020B0400000000000000" pitchFamily="50" charset="-128"/>
              </a:rPr>
              <a:t>注意：別紙</a:t>
            </a:r>
            <a:r>
              <a:rPr lang="en-US" altLang="ja-JP" sz="1400" dirty="0">
                <a:solidFill>
                  <a:srgbClr val="0070C0"/>
                </a:solidFill>
                <a:latin typeface="BIZ UDPゴシック" panose="020B0400000000000000" pitchFamily="50" charset="-128"/>
                <a:ea typeface="BIZ UDPゴシック" panose="020B0400000000000000" pitchFamily="50" charset="-128"/>
              </a:rPr>
              <a:t>1</a:t>
            </a:r>
            <a:r>
              <a:rPr lang="ja-JP" altLang="en-US" sz="1400" dirty="0">
                <a:solidFill>
                  <a:srgbClr val="0070C0"/>
                </a:solidFill>
                <a:latin typeface="BIZ UDPゴシック" panose="020B0400000000000000" pitchFamily="50" charset="-128"/>
                <a:ea typeface="BIZ UDPゴシック" panose="020B0400000000000000" pitchFamily="50" charset="-128"/>
              </a:rPr>
              <a:t>号は「様式第２号」を要約のうえ、必ず１枚に記載してください</a:t>
            </a:r>
          </a:p>
        </p:txBody>
      </p:sp>
      <p:sp>
        <p:nvSpPr>
          <p:cNvPr id="2" name="テキスト ボックス 144">
            <a:extLst>
              <a:ext uri="{FF2B5EF4-FFF2-40B4-BE49-F238E27FC236}">
                <a16:creationId xmlns:a16="http://schemas.microsoft.com/office/drawing/2014/main" id="{38D5E211-7325-2D00-6687-2439B38532D3}"/>
              </a:ext>
            </a:extLst>
          </p:cNvPr>
          <p:cNvSpPr>
            <a:spLocks noChangeArrowheads="1"/>
          </p:cNvSpPr>
          <p:nvPr/>
        </p:nvSpPr>
        <p:spPr bwMode="auto">
          <a:xfrm>
            <a:off x="333800" y="7671513"/>
            <a:ext cx="3160436" cy="1103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1400" dirty="0">
                <a:solidFill>
                  <a:srgbClr val="0070C0"/>
                </a:solidFill>
                <a:latin typeface="BIZ UDPゴシック" panose="020B0400000000000000" pitchFamily="50" charset="-128"/>
                <a:ea typeface="BIZ UDPゴシック" panose="020B0400000000000000" pitchFamily="50" charset="-128"/>
              </a:rPr>
              <a:t>本補助事業にて、どのような目標を達成したいのか、数値を用いて具体的に記入してください。</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3" name="Text Box 35">
            <a:extLst>
              <a:ext uri="{FF2B5EF4-FFF2-40B4-BE49-F238E27FC236}">
                <a16:creationId xmlns:a16="http://schemas.microsoft.com/office/drawing/2014/main" id="{748D4D88-B060-09B6-6613-E5B4F1A622FD}"/>
              </a:ext>
            </a:extLst>
          </p:cNvPr>
          <p:cNvSpPr>
            <a:spLocks noChangeArrowheads="1"/>
          </p:cNvSpPr>
          <p:nvPr/>
        </p:nvSpPr>
        <p:spPr bwMode="auto">
          <a:xfrm>
            <a:off x="184650" y="8744106"/>
            <a:ext cx="2295821"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４．本格導入について</a:t>
            </a:r>
          </a:p>
        </p:txBody>
      </p:sp>
      <p:sp>
        <p:nvSpPr>
          <p:cNvPr id="5" name="テキスト ボックス 144">
            <a:extLst>
              <a:ext uri="{FF2B5EF4-FFF2-40B4-BE49-F238E27FC236}">
                <a16:creationId xmlns:a16="http://schemas.microsoft.com/office/drawing/2014/main" id="{9567C6A6-0F54-8AB6-7E3F-BEA9F036F52F}"/>
              </a:ext>
            </a:extLst>
          </p:cNvPr>
          <p:cNvSpPr>
            <a:spLocks noChangeArrowheads="1"/>
          </p:cNvSpPr>
          <p:nvPr/>
        </p:nvSpPr>
        <p:spPr bwMode="auto">
          <a:xfrm>
            <a:off x="311000" y="9113438"/>
            <a:ext cx="3527337" cy="8386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1400" dirty="0">
                <a:solidFill>
                  <a:srgbClr val="0070C0"/>
                </a:solidFill>
                <a:latin typeface="BIZ UDPゴシック" panose="020B0400000000000000" pitchFamily="50" charset="-128"/>
                <a:ea typeface="BIZ UDPゴシック" panose="020B0400000000000000" pitchFamily="50" charset="-128"/>
              </a:rPr>
              <a:t>本事業後、実際に自動化設備導入を検討してる内容について記入してください</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3D9D2597-2708-3902-399D-D1C788D27DF1}"/>
              </a:ext>
            </a:extLst>
          </p:cNvPr>
          <p:cNvSpPr/>
          <p:nvPr/>
        </p:nvSpPr>
        <p:spPr>
          <a:xfrm>
            <a:off x="4223646" y="1787117"/>
            <a:ext cx="2203332" cy="773617"/>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説明および記載例</a:t>
            </a:r>
          </a:p>
        </p:txBody>
      </p:sp>
    </p:spTree>
    <p:extLst>
      <p:ext uri="{BB962C8B-B14F-4D97-AF65-F5344CB8AC3E}">
        <p14:creationId xmlns:p14="http://schemas.microsoft.com/office/powerpoint/2010/main" val="348273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850DD-4842-0840-CF34-B78D2A40816B}"/>
            </a:ext>
          </a:extLst>
        </p:cNvPr>
        <p:cNvGrpSpPr/>
        <p:nvPr/>
      </p:nvGrpSpPr>
      <p:grpSpPr>
        <a:xfrm>
          <a:off x="0" y="0"/>
          <a:ext cx="0" cy="0"/>
          <a:chOff x="0" y="0"/>
          <a:chExt cx="0" cy="0"/>
        </a:xfrm>
      </p:grpSpPr>
      <p:sp>
        <p:nvSpPr>
          <p:cNvPr id="6184" name="Text Box 35">
            <a:extLst>
              <a:ext uri="{FF2B5EF4-FFF2-40B4-BE49-F238E27FC236}">
                <a16:creationId xmlns:a16="http://schemas.microsoft.com/office/drawing/2014/main" id="{7388FDA8-C280-1706-BF9B-F7B2B698FD77}"/>
              </a:ext>
            </a:extLst>
          </p:cNvPr>
          <p:cNvSpPr>
            <a:spLocks noChangeArrowheads="1"/>
          </p:cNvSpPr>
          <p:nvPr/>
        </p:nvSpPr>
        <p:spPr bwMode="auto">
          <a:xfrm>
            <a:off x="198437" y="7300708"/>
            <a:ext cx="2077813"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３．達成すべき目標</a:t>
            </a:r>
          </a:p>
        </p:txBody>
      </p:sp>
      <p:sp>
        <p:nvSpPr>
          <p:cNvPr id="6185" name="Text Box 37">
            <a:extLst>
              <a:ext uri="{FF2B5EF4-FFF2-40B4-BE49-F238E27FC236}">
                <a16:creationId xmlns:a16="http://schemas.microsoft.com/office/drawing/2014/main" id="{354597A1-FF10-3D49-8416-B8697EB8BEF0}"/>
              </a:ext>
            </a:extLst>
          </p:cNvPr>
          <p:cNvSpPr>
            <a:spLocks noChangeArrowheads="1"/>
          </p:cNvSpPr>
          <p:nvPr/>
        </p:nvSpPr>
        <p:spPr bwMode="auto">
          <a:xfrm>
            <a:off x="180567" y="5189116"/>
            <a:ext cx="357256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２．解決方法</a:t>
            </a:r>
          </a:p>
        </p:txBody>
      </p:sp>
      <p:sp>
        <p:nvSpPr>
          <p:cNvPr id="6186" name="Text Box 52">
            <a:extLst>
              <a:ext uri="{FF2B5EF4-FFF2-40B4-BE49-F238E27FC236}">
                <a16:creationId xmlns:a16="http://schemas.microsoft.com/office/drawing/2014/main" id="{8E5F3A64-65F7-47A1-44C5-5B8635C8F33C}"/>
              </a:ext>
            </a:extLst>
          </p:cNvPr>
          <p:cNvSpPr>
            <a:spLocks noChangeArrowheads="1"/>
          </p:cNvSpPr>
          <p:nvPr/>
        </p:nvSpPr>
        <p:spPr bwMode="auto">
          <a:xfrm>
            <a:off x="4284663" y="439390"/>
            <a:ext cx="2374900" cy="5155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dirty="0"/>
              <a:t>代表取締役　</a:t>
            </a:r>
            <a:r>
              <a:rPr lang="ja-JP" altLang="en-US" sz="1100" dirty="0">
                <a:solidFill>
                  <a:srgbClr val="0070C0"/>
                </a:solidFill>
              </a:rPr>
              <a:t>代表者名</a:t>
            </a:r>
          </a:p>
          <a:p>
            <a:pPr eaLnBrk="1" hangingPunct="1">
              <a:spcBef>
                <a:spcPct val="50000"/>
              </a:spcBef>
              <a:buFontTx/>
              <a:buNone/>
            </a:pPr>
            <a:r>
              <a:rPr lang="ja-JP" altLang="en-US" sz="1100" dirty="0"/>
              <a:t>会社</a:t>
            </a:r>
            <a:r>
              <a:rPr lang="ja-JP" altLang="en-US" sz="1100"/>
              <a:t>住所　　  </a:t>
            </a:r>
            <a:r>
              <a:rPr lang="ja-JP" altLang="en-US" sz="1100">
                <a:solidFill>
                  <a:srgbClr val="0070C0"/>
                </a:solidFill>
              </a:rPr>
              <a:t>県内の拠点の住所</a:t>
            </a:r>
            <a:endParaRPr lang="ja-JP" altLang="en-US" sz="1100" dirty="0">
              <a:solidFill>
                <a:srgbClr val="0070C0"/>
              </a:solidFill>
            </a:endParaRPr>
          </a:p>
        </p:txBody>
      </p:sp>
      <p:sp>
        <p:nvSpPr>
          <p:cNvPr id="6187" name="テキスト ボックス 133">
            <a:extLst>
              <a:ext uri="{FF2B5EF4-FFF2-40B4-BE49-F238E27FC236}">
                <a16:creationId xmlns:a16="http://schemas.microsoft.com/office/drawing/2014/main" id="{D387F29C-3669-4915-A4BD-AE15A7694DCB}"/>
              </a:ext>
            </a:extLst>
          </p:cNvPr>
          <p:cNvSpPr>
            <a:spLocks noChangeArrowheads="1"/>
          </p:cNvSpPr>
          <p:nvPr/>
        </p:nvSpPr>
        <p:spPr bwMode="auto">
          <a:xfrm>
            <a:off x="3849152" y="8998861"/>
            <a:ext cx="2952321" cy="8386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■本格導入予定設備名：</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■導入費用概算：●●千円</a:t>
            </a:r>
          </a:p>
          <a:p>
            <a:pPr eaLnBrk="1" hangingPunct="1">
              <a:spcBef>
                <a:spcPct val="0"/>
              </a:spcBef>
              <a:buFontTx/>
              <a:buNone/>
            </a:pPr>
            <a:r>
              <a:rPr lang="ja-JP" altLang="en-US" sz="1100" dirty="0">
                <a:solidFill>
                  <a:srgbClr val="0070C0"/>
                </a:solidFill>
                <a:latin typeface="BIZ UDPゴシック" panose="020B0400000000000000" pitchFamily="50" charset="-128"/>
                <a:ea typeface="BIZ UDPゴシック" panose="020B0400000000000000" pitchFamily="50" charset="-128"/>
              </a:rPr>
              <a:t>■活用する補助金等：</a:t>
            </a:r>
            <a:endParaRPr lang="en-US" altLang="ja-JP" sz="1100" dirty="0">
              <a:solidFill>
                <a:srgbClr val="0070C0"/>
              </a:solidFill>
              <a:latin typeface="BIZ UDPゴシック" panose="020B0400000000000000" pitchFamily="50" charset="-128"/>
              <a:ea typeface="BIZ UDPゴシック" panose="020B0400000000000000" pitchFamily="50" charset="-128"/>
            </a:endParaRPr>
          </a:p>
          <a:p>
            <a:pPr eaLnBrk="1" hangingPunct="1">
              <a:spcBef>
                <a:spcPct val="0"/>
              </a:spcBef>
              <a:buFontTx/>
              <a:buNone/>
            </a:pPr>
            <a:endParaRPr lang="ja-JP" altLang="en-US" sz="1100" dirty="0">
              <a:solidFill>
                <a:srgbClr val="0070C0"/>
              </a:solidFill>
              <a:latin typeface="BIZ UDPゴシック" panose="020B0400000000000000" pitchFamily="50" charset="-128"/>
              <a:ea typeface="BIZ UDPゴシック" panose="020B0400000000000000" pitchFamily="50" charset="-128"/>
            </a:endParaRPr>
          </a:p>
        </p:txBody>
      </p:sp>
      <p:sp>
        <p:nvSpPr>
          <p:cNvPr id="6188" name="テキスト ボックス 144">
            <a:extLst>
              <a:ext uri="{FF2B5EF4-FFF2-40B4-BE49-F238E27FC236}">
                <a16:creationId xmlns:a16="http://schemas.microsoft.com/office/drawing/2014/main" id="{C1A490C4-2A3C-A8A2-828F-25A593BBC47F}"/>
              </a:ext>
            </a:extLst>
          </p:cNvPr>
          <p:cNvSpPr>
            <a:spLocks noChangeArrowheads="1"/>
          </p:cNvSpPr>
          <p:nvPr/>
        </p:nvSpPr>
        <p:spPr bwMode="auto">
          <a:xfrm>
            <a:off x="180567" y="3732774"/>
            <a:ext cx="3248433" cy="1137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70C0"/>
                </a:solidFill>
                <a:latin typeface="BIZ UDPゴシック" panose="020B0400000000000000" pitchFamily="50" charset="-128"/>
                <a:ea typeface="BIZ UDPゴシック" panose="020B0400000000000000" pitchFamily="50" charset="-128"/>
              </a:rPr>
              <a:t>本文</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6194" name="正方形/長方形 6">
            <a:extLst>
              <a:ext uri="{FF2B5EF4-FFF2-40B4-BE49-F238E27FC236}">
                <a16:creationId xmlns:a16="http://schemas.microsoft.com/office/drawing/2014/main" id="{977CCCC6-F47A-19C1-7340-F4BDE1E9E7BE}"/>
              </a:ext>
            </a:extLst>
          </p:cNvPr>
          <p:cNvSpPr>
            <a:spLocks noChangeArrowheads="1"/>
          </p:cNvSpPr>
          <p:nvPr/>
        </p:nvSpPr>
        <p:spPr bwMode="auto">
          <a:xfrm>
            <a:off x="3942170" y="3296816"/>
            <a:ext cx="2735263" cy="1633879"/>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現状の生産工程や</a:t>
            </a:r>
            <a:endParaRPr lang="en-US" altLang="ja-JP" sz="1800" dirty="0"/>
          </a:p>
          <a:p>
            <a:pPr algn="ctr" eaLnBrk="1" hangingPunct="1">
              <a:spcBef>
                <a:spcPct val="0"/>
              </a:spcBef>
              <a:buFontTx/>
              <a:buNone/>
            </a:pPr>
            <a:r>
              <a:rPr lang="ja-JP" altLang="en-US" sz="1800" dirty="0"/>
              <a:t>課題等がわかる</a:t>
            </a:r>
            <a:endParaRPr lang="en-US" altLang="ja-JP" sz="1800" dirty="0"/>
          </a:p>
          <a:p>
            <a:pPr algn="ctr" eaLnBrk="1" hangingPunct="1">
              <a:spcBef>
                <a:spcPct val="0"/>
              </a:spcBef>
              <a:buFontTx/>
              <a:buNone/>
            </a:pPr>
            <a:r>
              <a:rPr lang="ja-JP" altLang="en-US" sz="1800" dirty="0"/>
              <a:t>イメージ図や写真・</a:t>
            </a:r>
            <a:endParaRPr lang="en-US" altLang="ja-JP" sz="1800" dirty="0"/>
          </a:p>
          <a:p>
            <a:pPr algn="ctr" eaLnBrk="1" hangingPunct="1">
              <a:spcBef>
                <a:spcPct val="0"/>
              </a:spcBef>
              <a:buFontTx/>
              <a:buNone/>
            </a:pPr>
            <a:r>
              <a:rPr lang="ja-JP" altLang="en-US" sz="1800" dirty="0"/>
              <a:t>イラストなど</a:t>
            </a:r>
            <a:endParaRPr lang="en-US" altLang="ja-JP" sz="1800" dirty="0"/>
          </a:p>
        </p:txBody>
      </p:sp>
      <p:sp>
        <p:nvSpPr>
          <p:cNvPr id="6195" name="正方形/長方形 42">
            <a:extLst>
              <a:ext uri="{FF2B5EF4-FFF2-40B4-BE49-F238E27FC236}">
                <a16:creationId xmlns:a16="http://schemas.microsoft.com/office/drawing/2014/main" id="{D5275D30-D2AA-E972-6F93-B8E833DD76A5}"/>
              </a:ext>
            </a:extLst>
          </p:cNvPr>
          <p:cNvSpPr>
            <a:spLocks noChangeArrowheads="1"/>
          </p:cNvSpPr>
          <p:nvPr/>
        </p:nvSpPr>
        <p:spPr bwMode="auto">
          <a:xfrm>
            <a:off x="3958476" y="5391280"/>
            <a:ext cx="2733675" cy="1793875"/>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課題の解決方法等が</a:t>
            </a:r>
            <a:endParaRPr lang="en-US" altLang="ja-JP" sz="1800" dirty="0"/>
          </a:p>
          <a:p>
            <a:pPr algn="ctr" eaLnBrk="1" hangingPunct="1">
              <a:spcBef>
                <a:spcPct val="0"/>
              </a:spcBef>
              <a:buFontTx/>
              <a:buNone/>
            </a:pPr>
            <a:r>
              <a:rPr lang="ja-JP" altLang="en-US" sz="1800" dirty="0"/>
              <a:t>わかるイメージ図や</a:t>
            </a:r>
            <a:endParaRPr lang="en-US" altLang="ja-JP" sz="1800" dirty="0"/>
          </a:p>
          <a:p>
            <a:pPr algn="ctr" eaLnBrk="1" hangingPunct="1">
              <a:spcBef>
                <a:spcPct val="0"/>
              </a:spcBef>
              <a:buFontTx/>
              <a:buNone/>
            </a:pPr>
            <a:r>
              <a:rPr lang="ja-JP" altLang="en-US" sz="1800" dirty="0"/>
              <a:t>写真・イラストなど</a:t>
            </a:r>
            <a:endParaRPr lang="en-US" altLang="ja-JP" sz="1800" dirty="0"/>
          </a:p>
        </p:txBody>
      </p:sp>
      <p:sp>
        <p:nvSpPr>
          <p:cNvPr id="6196" name="正方形/長方形 43">
            <a:extLst>
              <a:ext uri="{FF2B5EF4-FFF2-40B4-BE49-F238E27FC236}">
                <a16:creationId xmlns:a16="http://schemas.microsoft.com/office/drawing/2014/main" id="{65383040-3570-519A-1F9E-93B6673C067E}"/>
              </a:ext>
            </a:extLst>
          </p:cNvPr>
          <p:cNvSpPr>
            <a:spLocks noChangeArrowheads="1"/>
          </p:cNvSpPr>
          <p:nvPr/>
        </p:nvSpPr>
        <p:spPr bwMode="auto">
          <a:xfrm>
            <a:off x="3925888" y="7583041"/>
            <a:ext cx="2733675" cy="1192469"/>
          </a:xfrm>
          <a:prstGeom prst="rect">
            <a:avLst/>
          </a:prstGeom>
          <a:solidFill>
            <a:srgbClr val="BBE0E3"/>
          </a:solidFill>
          <a:ln w="25400" cap="flat" algn="ctr">
            <a:solidFill>
              <a:srgbClr val="89A4A7"/>
            </a:solidFill>
            <a:prstDash val="solid"/>
            <a:round/>
            <a:headEnd type="none" w="med" len="med"/>
            <a:tailEnd type="none" w="med" len="med"/>
          </a:ln>
        </p:spPr>
        <p:txBody>
          <a:bodyPr anchor="ct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800" dirty="0"/>
              <a:t>本事業での目標値など</a:t>
            </a:r>
          </a:p>
        </p:txBody>
      </p:sp>
      <p:sp>
        <p:nvSpPr>
          <p:cNvPr id="6198" name="Text Box 33">
            <a:extLst>
              <a:ext uri="{FF2B5EF4-FFF2-40B4-BE49-F238E27FC236}">
                <a16:creationId xmlns:a16="http://schemas.microsoft.com/office/drawing/2014/main" id="{500511B6-805F-4DDF-A3EB-ACDCC47D5353}"/>
              </a:ext>
            </a:extLst>
          </p:cNvPr>
          <p:cNvSpPr>
            <a:spLocks noChangeArrowheads="1"/>
          </p:cNvSpPr>
          <p:nvPr/>
        </p:nvSpPr>
        <p:spPr bwMode="auto">
          <a:xfrm>
            <a:off x="165054" y="3412347"/>
            <a:ext cx="3773033"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１．現状の生産工程と課題</a:t>
            </a:r>
          </a:p>
        </p:txBody>
      </p:sp>
      <p:sp>
        <p:nvSpPr>
          <p:cNvPr id="6199" name="Text Box 5">
            <a:extLst>
              <a:ext uri="{FF2B5EF4-FFF2-40B4-BE49-F238E27FC236}">
                <a16:creationId xmlns:a16="http://schemas.microsoft.com/office/drawing/2014/main" id="{CD467068-DF16-D6EA-33E2-4A0D9A8850BD}"/>
              </a:ext>
            </a:extLst>
          </p:cNvPr>
          <p:cNvSpPr>
            <a:spLocks noChangeArrowheads="1"/>
          </p:cNvSpPr>
          <p:nvPr/>
        </p:nvSpPr>
        <p:spPr bwMode="auto">
          <a:xfrm>
            <a:off x="57943" y="1067482"/>
            <a:ext cx="185888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 【</a:t>
            </a:r>
            <a:r>
              <a:rPr lang="ja-JP" altLang="en-US" sz="1800" dirty="0"/>
              <a:t>事業テーマ</a:t>
            </a:r>
            <a:r>
              <a:rPr lang="en-US" altLang="ja-JP" sz="1800" dirty="0"/>
              <a:t>】</a:t>
            </a:r>
            <a:endParaRPr lang="ja-JP" altLang="en-US" sz="1600" dirty="0"/>
          </a:p>
        </p:txBody>
      </p:sp>
      <p:sp>
        <p:nvSpPr>
          <p:cNvPr id="6200" name="Text Box 32">
            <a:extLst>
              <a:ext uri="{FF2B5EF4-FFF2-40B4-BE49-F238E27FC236}">
                <a16:creationId xmlns:a16="http://schemas.microsoft.com/office/drawing/2014/main" id="{0CBCFC10-457A-F65C-97D8-E7A2CB37C869}"/>
              </a:ext>
            </a:extLst>
          </p:cNvPr>
          <p:cNvSpPr>
            <a:spLocks noChangeArrowheads="1"/>
          </p:cNvSpPr>
          <p:nvPr/>
        </p:nvSpPr>
        <p:spPr bwMode="auto">
          <a:xfrm>
            <a:off x="165054" y="2805972"/>
            <a:ext cx="1938351"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a:t>
            </a:r>
            <a:r>
              <a:rPr lang="ja-JP" altLang="en-US" sz="1800" dirty="0"/>
              <a:t>連携する</a:t>
            </a:r>
            <a:r>
              <a:rPr lang="en-US" altLang="ja-JP" sz="1800" dirty="0"/>
              <a:t>Sier</a:t>
            </a:r>
            <a:r>
              <a:rPr lang="ja-JP" altLang="en-US" sz="1800" dirty="0"/>
              <a:t>等</a:t>
            </a:r>
            <a:r>
              <a:rPr lang="en-US" altLang="ja-JP" sz="1800" dirty="0"/>
              <a:t>】</a:t>
            </a:r>
          </a:p>
        </p:txBody>
      </p:sp>
      <p:sp>
        <p:nvSpPr>
          <p:cNvPr id="6202" name="Text Box 5">
            <a:extLst>
              <a:ext uri="{FF2B5EF4-FFF2-40B4-BE49-F238E27FC236}">
                <a16:creationId xmlns:a16="http://schemas.microsoft.com/office/drawing/2014/main" id="{524C85FD-21AA-5FAD-0B75-85E6F57DFC71}"/>
              </a:ext>
            </a:extLst>
          </p:cNvPr>
          <p:cNvSpPr>
            <a:spLocks noChangeArrowheads="1"/>
          </p:cNvSpPr>
          <p:nvPr/>
        </p:nvSpPr>
        <p:spPr bwMode="auto">
          <a:xfrm>
            <a:off x="91356" y="1893127"/>
            <a:ext cx="6742112"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a:t> 【</a:t>
            </a:r>
            <a:r>
              <a:rPr lang="ja-JP" altLang="en-US" sz="1800" dirty="0"/>
              <a:t>事業概要</a:t>
            </a:r>
            <a:r>
              <a:rPr lang="en-US" altLang="ja-JP" sz="1800" dirty="0"/>
              <a:t>】</a:t>
            </a:r>
            <a:endParaRPr lang="ja-JP" altLang="en-US" sz="1600" dirty="0"/>
          </a:p>
        </p:txBody>
      </p:sp>
      <p:sp>
        <p:nvSpPr>
          <p:cNvPr id="31" name="AutoShape 4">
            <a:extLst>
              <a:ext uri="{FF2B5EF4-FFF2-40B4-BE49-F238E27FC236}">
                <a16:creationId xmlns:a16="http://schemas.microsoft.com/office/drawing/2014/main" id="{7F2F01B3-659F-A009-592E-CF6B68B77CC5}"/>
              </a:ext>
            </a:extLst>
          </p:cNvPr>
          <p:cNvSpPr>
            <a:spLocks noChangeArrowheads="1"/>
          </p:cNvSpPr>
          <p:nvPr/>
        </p:nvSpPr>
        <p:spPr bwMode="auto">
          <a:xfrm>
            <a:off x="411219" y="343851"/>
            <a:ext cx="3714750" cy="669663"/>
          </a:xfrm>
          <a:prstGeom prst="horizontalScroll">
            <a:avLst>
              <a:gd name="adj" fmla="val 12500"/>
            </a:avLst>
          </a:prstGeom>
          <a:gradFill rotWithShape="1">
            <a:gsLst>
              <a:gs pos="0">
                <a:srgbClr val="BBE0E3"/>
              </a:gs>
              <a:gs pos="100000">
                <a:srgbClr val="FFFFFF"/>
              </a:gs>
            </a:gsLst>
            <a:lin ang="5400000"/>
          </a:gradFill>
          <a:ln w="9525" algn="ctr">
            <a:solidFill>
              <a:srgbClr val="000000"/>
            </a:solidFill>
            <a:round/>
            <a:headEnd/>
            <a:tailEnd/>
          </a:ln>
        </p:spPr>
        <p:txBody>
          <a:bodyPr wrap="none" anchor="ctr"/>
          <a:lstStyle>
            <a:lvl1pPr>
              <a:spcBef>
                <a:spcPct val="20000"/>
              </a:spcBef>
              <a:buSzPct val="100000"/>
              <a:buChar char="•"/>
              <a:defRPr kumimoji="1" sz="3200">
                <a:solidFill>
                  <a:schemeClr val="tx1"/>
                </a:solidFill>
                <a:latin typeface="Arial" charset="0"/>
                <a:ea typeface="ＭＳ Ｐゴシック" charset="-128"/>
                <a:cs typeface="Arial" charset="0"/>
              </a:defRPr>
            </a:lvl1pPr>
            <a:lvl2pPr marL="742950" indent="-285750">
              <a:spcBef>
                <a:spcPct val="20000"/>
              </a:spcBef>
              <a:buSzPct val="100000"/>
              <a:buChar char="–"/>
              <a:defRPr kumimoji="1" sz="2800">
                <a:solidFill>
                  <a:schemeClr val="tx1"/>
                </a:solidFill>
                <a:latin typeface="Arial" charset="0"/>
                <a:ea typeface="ＭＳ Ｐゴシック" charset="-128"/>
                <a:cs typeface="Arial" charset="0"/>
              </a:defRPr>
            </a:lvl2pPr>
            <a:lvl3pPr marL="1143000" indent="-228600">
              <a:spcBef>
                <a:spcPct val="20000"/>
              </a:spcBef>
              <a:buSzPct val="100000"/>
              <a:buChar char="•"/>
              <a:defRPr kumimoji="1" sz="2400">
                <a:solidFill>
                  <a:schemeClr val="tx1"/>
                </a:solidFill>
                <a:latin typeface="Arial" charset="0"/>
                <a:ea typeface="ＭＳ Ｐゴシック" charset="-128"/>
                <a:cs typeface="Arial" charset="0"/>
              </a:defRPr>
            </a:lvl3pPr>
            <a:lvl4pPr marL="1600200" indent="-228600">
              <a:spcBef>
                <a:spcPct val="20000"/>
              </a:spcBef>
              <a:buSzPct val="100000"/>
              <a:buChar char="–"/>
              <a:defRPr kumimoji="1" sz="2000">
                <a:solidFill>
                  <a:schemeClr val="tx1"/>
                </a:solidFill>
                <a:latin typeface="Arial" charset="0"/>
                <a:ea typeface="ＭＳ Ｐゴシック" charset="-128"/>
                <a:cs typeface="Arial" charset="0"/>
              </a:defRPr>
            </a:lvl4pPr>
            <a:lvl5pPr marL="2057400" indent="-228600">
              <a:spcBef>
                <a:spcPct val="20000"/>
              </a:spcBef>
              <a:buSzPct val="100000"/>
              <a:buChar char="»"/>
              <a:defRPr kumimoji="1" sz="2000">
                <a:solidFill>
                  <a:schemeClr val="tx1"/>
                </a:solidFill>
                <a:latin typeface="Arial" charset="0"/>
                <a:ea typeface="ＭＳ Ｐゴシック" charset="-128"/>
                <a:cs typeface="Arial" charset="0"/>
              </a:defRPr>
            </a:lvl5pPr>
            <a:lvl6pPr marL="25146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6pPr>
            <a:lvl7pPr marL="29718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7pPr>
            <a:lvl8pPr marL="34290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8pPr>
            <a:lvl9pPr marL="3886200" indent="-228600" eaLnBrk="0" fontAlgn="base" hangingPunct="0">
              <a:spcBef>
                <a:spcPct val="20000"/>
              </a:spcBef>
              <a:spcAft>
                <a:spcPct val="0"/>
              </a:spcAft>
              <a:buSzPct val="100000"/>
              <a:buChar char="»"/>
              <a:defRPr kumimoji="1" sz="2000">
                <a:solidFill>
                  <a:schemeClr val="tx1"/>
                </a:solidFill>
                <a:latin typeface="Arial" charset="0"/>
                <a:ea typeface="ＭＳ Ｐゴシック" charset="-128"/>
                <a:cs typeface="Arial" charset="0"/>
              </a:defRPr>
            </a:lvl9pPr>
          </a:lstStyle>
          <a:p>
            <a:pPr algn="ctr" eaLnBrk="1" hangingPunct="1">
              <a:spcBef>
                <a:spcPct val="0"/>
              </a:spcBef>
              <a:buFontTx/>
              <a:buNone/>
            </a:pPr>
            <a:r>
              <a:rPr lang="ja-JP" altLang="en-US" sz="2400" dirty="0">
                <a:solidFill>
                  <a:srgbClr val="0070C0"/>
                </a:solidFill>
                <a:latin typeface="+mj-ea"/>
                <a:ea typeface="+mj-ea"/>
              </a:rPr>
              <a:t>企業名</a:t>
            </a:r>
          </a:p>
        </p:txBody>
      </p:sp>
      <p:sp>
        <p:nvSpPr>
          <p:cNvPr id="33" name="テキスト ボックス 144">
            <a:extLst>
              <a:ext uri="{FF2B5EF4-FFF2-40B4-BE49-F238E27FC236}">
                <a16:creationId xmlns:a16="http://schemas.microsoft.com/office/drawing/2014/main" id="{6080E782-3838-6039-9F5C-17ADE847BA8A}"/>
              </a:ext>
            </a:extLst>
          </p:cNvPr>
          <p:cNvSpPr>
            <a:spLocks noChangeArrowheads="1"/>
          </p:cNvSpPr>
          <p:nvPr/>
        </p:nvSpPr>
        <p:spPr bwMode="auto">
          <a:xfrm>
            <a:off x="226686" y="5556635"/>
            <a:ext cx="3202314" cy="11445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70C0"/>
                </a:solidFill>
                <a:latin typeface="BIZ UDPゴシック" panose="020B0400000000000000" pitchFamily="50" charset="-128"/>
                <a:ea typeface="BIZ UDPゴシック" panose="020B0400000000000000" pitchFamily="50" charset="-128"/>
              </a:rPr>
              <a:t>本文</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2" name="テキスト ボックス 144">
            <a:extLst>
              <a:ext uri="{FF2B5EF4-FFF2-40B4-BE49-F238E27FC236}">
                <a16:creationId xmlns:a16="http://schemas.microsoft.com/office/drawing/2014/main" id="{88F1E082-1232-9B20-DD15-E553A4F2A6EA}"/>
              </a:ext>
            </a:extLst>
          </p:cNvPr>
          <p:cNvSpPr>
            <a:spLocks noChangeArrowheads="1"/>
          </p:cNvSpPr>
          <p:nvPr/>
        </p:nvSpPr>
        <p:spPr bwMode="auto">
          <a:xfrm>
            <a:off x="241325" y="7666402"/>
            <a:ext cx="3160436" cy="11039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1400" dirty="0">
                <a:solidFill>
                  <a:srgbClr val="0070C0"/>
                </a:solidFill>
                <a:latin typeface="BIZ UDPゴシック" panose="020B0400000000000000" pitchFamily="50" charset="-128"/>
                <a:ea typeface="BIZ UDPゴシック" panose="020B0400000000000000" pitchFamily="50" charset="-128"/>
              </a:rPr>
              <a:t>本文</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3" name="Text Box 35">
            <a:extLst>
              <a:ext uri="{FF2B5EF4-FFF2-40B4-BE49-F238E27FC236}">
                <a16:creationId xmlns:a16="http://schemas.microsoft.com/office/drawing/2014/main" id="{C39C60D2-8041-807E-E93C-4D348A89876B}"/>
              </a:ext>
            </a:extLst>
          </p:cNvPr>
          <p:cNvSpPr>
            <a:spLocks noChangeArrowheads="1"/>
          </p:cNvSpPr>
          <p:nvPr/>
        </p:nvSpPr>
        <p:spPr bwMode="auto">
          <a:xfrm>
            <a:off x="184650" y="8744106"/>
            <a:ext cx="2295821"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u="sng" dirty="0"/>
              <a:t>４．本格導入について</a:t>
            </a:r>
          </a:p>
        </p:txBody>
      </p:sp>
      <p:sp>
        <p:nvSpPr>
          <p:cNvPr id="5" name="テキスト ボックス 144">
            <a:extLst>
              <a:ext uri="{FF2B5EF4-FFF2-40B4-BE49-F238E27FC236}">
                <a16:creationId xmlns:a16="http://schemas.microsoft.com/office/drawing/2014/main" id="{8D34CDB4-5280-AEBF-2A10-870AA33088D4}"/>
              </a:ext>
            </a:extLst>
          </p:cNvPr>
          <p:cNvSpPr>
            <a:spLocks noChangeArrowheads="1"/>
          </p:cNvSpPr>
          <p:nvPr/>
        </p:nvSpPr>
        <p:spPr bwMode="auto">
          <a:xfrm>
            <a:off x="287771" y="9142253"/>
            <a:ext cx="3527337" cy="8386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1400" dirty="0">
                <a:solidFill>
                  <a:srgbClr val="0070C0"/>
                </a:solidFill>
                <a:latin typeface="BIZ UDPゴシック" panose="020B0400000000000000" pitchFamily="50" charset="-128"/>
                <a:ea typeface="BIZ UDPゴシック" panose="020B0400000000000000" pitchFamily="50" charset="-128"/>
              </a:rPr>
              <a:t>本文</a:t>
            </a:r>
            <a:endParaRPr lang="en-US" altLang="ja-JP" sz="1400" dirty="0">
              <a:solidFill>
                <a:srgbClr val="0070C0"/>
              </a:solidFill>
              <a:latin typeface="BIZ UDPゴシック" panose="020B0400000000000000" pitchFamily="50" charset="-128"/>
              <a:ea typeface="BIZ UDPゴシック" panose="020B0400000000000000" pitchFamily="50" charset="-128"/>
            </a:endParaRPr>
          </a:p>
        </p:txBody>
      </p:sp>
      <p:sp>
        <p:nvSpPr>
          <p:cNvPr id="7" name="Text Box 52">
            <a:extLst>
              <a:ext uri="{FF2B5EF4-FFF2-40B4-BE49-F238E27FC236}">
                <a16:creationId xmlns:a16="http://schemas.microsoft.com/office/drawing/2014/main" id="{D477C14E-BCAA-9521-27C7-39B90F31B64D}"/>
              </a:ext>
            </a:extLst>
          </p:cNvPr>
          <p:cNvSpPr>
            <a:spLocks noChangeArrowheads="1"/>
          </p:cNvSpPr>
          <p:nvPr/>
        </p:nvSpPr>
        <p:spPr bwMode="auto">
          <a:xfrm>
            <a:off x="41369" y="69265"/>
            <a:ext cx="919162" cy="261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SzPct val="10000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1100" dirty="0">
                <a:latin typeface="ＭＳ 明朝" panose="02020609040205080304" pitchFamily="17" charset="-128"/>
                <a:ea typeface="ＭＳ 明朝" panose="02020609040205080304" pitchFamily="17" charset="-128"/>
              </a:rPr>
              <a:t>別紙</a:t>
            </a:r>
            <a:r>
              <a:rPr lang="en-US" altLang="ja-JP" sz="1100" dirty="0">
                <a:latin typeface="ＭＳ 明朝" panose="02020609040205080304" pitchFamily="17" charset="-128"/>
                <a:ea typeface="ＭＳ 明朝" panose="02020609040205080304" pitchFamily="17" charset="-128"/>
              </a:rPr>
              <a:t>1</a:t>
            </a:r>
            <a:r>
              <a:rPr lang="ja-JP" altLang="en-US" sz="1100" dirty="0">
                <a:latin typeface="ＭＳ 明朝" panose="02020609040205080304" pitchFamily="17" charset="-128"/>
                <a:ea typeface="ＭＳ 明朝" panose="02020609040205080304" pitchFamily="17" charset="-128"/>
              </a:rPr>
              <a:t>号</a:t>
            </a:r>
          </a:p>
        </p:txBody>
      </p:sp>
      <p:sp>
        <p:nvSpPr>
          <p:cNvPr id="10" name="テキスト ボックス 9">
            <a:extLst>
              <a:ext uri="{FF2B5EF4-FFF2-40B4-BE49-F238E27FC236}">
                <a16:creationId xmlns:a16="http://schemas.microsoft.com/office/drawing/2014/main" id="{8789E010-C098-02DC-D1BC-8A93FEAB220F}"/>
              </a:ext>
            </a:extLst>
          </p:cNvPr>
          <p:cNvSpPr txBox="1"/>
          <p:nvPr/>
        </p:nvSpPr>
        <p:spPr>
          <a:xfrm>
            <a:off x="885824" y="7690"/>
            <a:ext cx="6283324" cy="307777"/>
          </a:xfrm>
          <a:prstGeom prst="rect">
            <a:avLst/>
          </a:prstGeom>
          <a:noFill/>
        </p:spPr>
        <p:txBody>
          <a:bodyPr wrap="square">
            <a:spAutoFit/>
          </a:bodyPr>
          <a:lstStyle/>
          <a:p>
            <a:r>
              <a:rPr lang="ja-JP" altLang="en-US" sz="1400" dirty="0">
                <a:solidFill>
                  <a:srgbClr val="0070C0"/>
                </a:solidFill>
                <a:latin typeface="BIZ UDPゴシック" panose="020B0400000000000000" pitchFamily="50" charset="-128"/>
                <a:ea typeface="BIZ UDPゴシック" panose="020B0400000000000000" pitchFamily="50" charset="-128"/>
              </a:rPr>
              <a:t>注意：別紙</a:t>
            </a:r>
            <a:r>
              <a:rPr lang="en-US" altLang="ja-JP" sz="1400" dirty="0">
                <a:solidFill>
                  <a:srgbClr val="0070C0"/>
                </a:solidFill>
                <a:latin typeface="BIZ UDPゴシック" panose="020B0400000000000000" pitchFamily="50" charset="-128"/>
                <a:ea typeface="BIZ UDPゴシック" panose="020B0400000000000000" pitchFamily="50" charset="-128"/>
              </a:rPr>
              <a:t>1</a:t>
            </a:r>
            <a:r>
              <a:rPr lang="ja-JP" altLang="en-US" sz="1400" dirty="0">
                <a:solidFill>
                  <a:srgbClr val="0070C0"/>
                </a:solidFill>
                <a:latin typeface="BIZ UDPゴシック" panose="020B0400000000000000" pitchFamily="50" charset="-128"/>
                <a:ea typeface="BIZ UDPゴシック" panose="020B0400000000000000" pitchFamily="50" charset="-128"/>
              </a:rPr>
              <a:t>号は「様式第２号」を要約のうえ、必ず１枚に記載してください</a:t>
            </a:r>
          </a:p>
        </p:txBody>
      </p:sp>
    </p:spTree>
    <p:extLst>
      <p:ext uri="{BB962C8B-B14F-4D97-AF65-F5344CB8AC3E}">
        <p14:creationId xmlns:p14="http://schemas.microsoft.com/office/powerpoint/2010/main" val="16265020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2.0.50727.5420"/>
  <p:tag name="AS_OS" val="Microsoft Windows NT 6.1.7601 Service Pack 1"/>
  <p:tag name="AS_RELEASE_DATE" val="2017.10.11"/>
  <p:tag name="AS_TITLE" val="Aspose.Slides for .NET 3.5"/>
  <p:tag name="AS_VERSION" val="17.9.1"/>
</p:tagLst>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charset="-128"/>
        <a:cs typeface="Arial"/>
      </a:majorFont>
      <a:minorFont>
        <a:latin typeface="Arial"/>
        <a:ea typeface="ＭＳ Ｐゴシック" charset="-128"/>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FFFFFF"/>
        </a:accent3>
        <a:accent4>
          <a:srgbClr val="004C4A"/>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FFFFFF"/>
        </a:accent3>
        <a:accent4>
          <a:srgbClr val="4D1900"/>
        </a:accent4>
        <a:accent5>
          <a:srgbClr val="E2ADAA"/>
        </a:accent5>
        <a:accent6>
          <a:srgbClr val="AC6D56"/>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FFFFFF"/>
        </a:accent3>
        <a:accent4>
          <a:srgbClr val="002A56"/>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FFFFFF"/>
        </a:accent3>
        <a:accent4>
          <a:srgbClr val="2A5682"/>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FFFFFF"/>
        </a:accent3>
        <a:accent4>
          <a:srgbClr val="656565"/>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FFFFFF"/>
        </a:accent3>
        <a:accent4>
          <a:srgbClr val="34344D"/>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FFFFFF"/>
        </a:accent3>
        <a:accent4>
          <a:srgbClr val="251A10"/>
        </a:accent4>
        <a:accent5>
          <a:srgbClr val="C5BFBB"/>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charset="-128"/>
        <a:cs typeface="Arial"/>
      </a:majorFont>
      <a:minorFont>
        <a:latin typeface="Arial"/>
        <a:ea typeface="ＭＳ Ｐゴシック" charset="-128"/>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FFFFFF"/>
        </a:accent3>
        <a:accent4>
          <a:srgbClr val="004C4A"/>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FFFFFF"/>
        </a:accent3>
        <a:accent4>
          <a:srgbClr val="4D1900"/>
        </a:accent4>
        <a:accent5>
          <a:srgbClr val="E2ADAA"/>
        </a:accent5>
        <a:accent6>
          <a:srgbClr val="AC6D56"/>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FFFFFF"/>
        </a:accent3>
        <a:accent4>
          <a:srgbClr val="002A56"/>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FFFFFF"/>
        </a:accent3>
        <a:accent4>
          <a:srgbClr val="2A5682"/>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FFFFFF"/>
        </a:accent3>
        <a:accent4>
          <a:srgbClr val="656565"/>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FFFFFF"/>
        </a:accent3>
        <a:accent4>
          <a:srgbClr val="34344D"/>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FFFFFF"/>
        </a:accent3>
        <a:accent4>
          <a:srgbClr val="251A10"/>
        </a:accent4>
        <a:accent5>
          <a:srgbClr val="C5BFBB"/>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charset="-128"/>
        <a:cs typeface="Arial"/>
      </a:majorFont>
      <a:minorFont>
        <a:latin typeface="Arial"/>
        <a:ea typeface="ＭＳ Ｐゴシック" charset="-128"/>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FFFFFF"/>
        </a:accent3>
        <a:accent4>
          <a:srgbClr val="004C4A"/>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FFFFFF"/>
        </a:accent3>
        <a:accent4>
          <a:srgbClr val="4D1900"/>
        </a:accent4>
        <a:accent5>
          <a:srgbClr val="E2ADAA"/>
        </a:accent5>
        <a:accent6>
          <a:srgbClr val="AC6D56"/>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FFFFFF"/>
        </a:accent3>
        <a:accent4>
          <a:srgbClr val="002A56"/>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FFFFFF"/>
        </a:accent3>
        <a:accent4>
          <a:srgbClr val="2A5682"/>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FFFFFF"/>
        </a:accent3>
        <a:accent4>
          <a:srgbClr val="656565"/>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FFFFFF"/>
        </a:accent3>
        <a:accent4>
          <a:srgbClr val="34344D"/>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FFFFFF"/>
        </a:accent3>
        <a:accent4>
          <a:srgbClr val="251A10"/>
        </a:accent4>
        <a:accent5>
          <a:srgbClr val="C5BFBB"/>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1318</TotalTime>
  <Words>378</Words>
  <Application>Microsoft Office PowerPoint</Application>
  <PresentationFormat>A4 210 x 297 mm</PresentationFormat>
  <Paragraphs>58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3</vt:i4>
      </vt:variant>
      <vt:variant>
        <vt:lpstr>スライド タイトル</vt:lpstr>
      </vt:variant>
      <vt:variant>
        <vt:i4>2</vt:i4>
      </vt:variant>
    </vt:vector>
  </HeadingPairs>
  <TitlesOfParts>
    <vt:vector size="8" baseType="lpstr">
      <vt:lpstr>BIZ UDPゴシック</vt:lpstr>
      <vt:lpstr>ＭＳ 明朝</vt:lpstr>
      <vt:lpstr>Arial</vt:lpstr>
      <vt:lpstr>標準デザイン</vt:lpstr>
      <vt:lpstr>1_標準デザイン</vt:lpstr>
      <vt:lpstr>2_標準デザイン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takahashi</dc:creator>
  <cp:keywords/>
  <dc:description/>
  <cp:lastModifiedBy>hongou</cp:lastModifiedBy>
  <cp:revision>53</cp:revision>
  <cp:lastPrinted>2026-05-12T06:12:32Z</cp:lastPrinted>
  <dcterms:created xsi:type="dcterms:W3CDTF">2007-11-02T08:47:49Z</dcterms:created>
  <dcterms:modified xsi:type="dcterms:W3CDTF">2026-05-20T00:15:00Z</dcterms:modified>
  <cp:category/>
</cp:coreProperties>
</file>