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718" r:id="rId3"/>
  </p:sldMasterIdLst>
  <p:handoutMasterIdLst>
    <p:handoutMasterId r:id="rId5"/>
  </p:handoutMasterIdLst>
  <p:sldIdLst>
    <p:sldId id="256" r:id="rId4"/>
  </p:sldIdLst>
  <p:sldSz cx="6858000" cy="9906000" type="A4"/>
  <p:notesSz cx="6807200" cy="9939338"/>
  <p:custDataLst>
    <p:tags r:id="rId6"/>
  </p:custDataLst>
  <p:defaultTextStyle>
    <a:defPPr>
      <a:defRPr lang="ja-JP"/>
    </a:defPPr>
    <a:lvl1pPr algn="l" rtl="0" fontAlgn="base">
      <a:spcBef>
        <a:spcPct val="0"/>
      </a:spcBef>
      <a:spcAft>
        <a:spcPct val="0"/>
      </a:spcAft>
      <a:buSzPct val="100000"/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buSzPct val="100000"/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buSzPct val="100000"/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buSzPct val="100000"/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buSzPct val="100000"/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9" autoAdjust="0"/>
    <p:restoredTop sz="94604" autoAdjust="0"/>
  </p:normalViewPr>
  <p:slideViewPr>
    <p:cSldViewPr>
      <p:cViewPr varScale="1">
        <p:scale>
          <a:sx n="73" d="100"/>
          <a:sy n="73" d="100"/>
        </p:scale>
        <p:origin x="319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" d="100"/>
          <a:sy n="10" d="100"/>
        </p:scale>
        <p:origin x="-102" y="-2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9" name="Rectangle 2">
            <a:extLst>
              <a:ext uri="{FF2B5EF4-FFF2-40B4-BE49-F238E27FC236}">
                <a16:creationId xmlns:a16="http://schemas.microsoft.com/office/drawing/2014/main" id="{83AC89C1-8E0A-49B9-A5F7-60DF6CCFBE5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576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14" tIns="46107" rIns="92214" bIns="46107" numCol="1" anchor="t" anchorCtr="0" compatLnSpc="1">
            <a:prstTxWarp prst="textNoShape">
              <a:avLst/>
            </a:prstTxWarp>
          </a:bodyPr>
          <a:lstStyle>
            <a:lvl1pPr defTabSz="920750">
              <a:defRPr sz="1200"/>
            </a:lvl1pPr>
          </a:lstStyle>
          <a:p>
            <a:endParaRPr lang="en-US" altLang="ja-JP"/>
          </a:p>
        </p:txBody>
      </p:sp>
      <p:sp>
        <p:nvSpPr>
          <p:cNvPr id="7230" name="Rectangle 3">
            <a:extLst>
              <a:ext uri="{FF2B5EF4-FFF2-40B4-BE49-F238E27FC236}">
                <a16:creationId xmlns:a16="http://schemas.microsoft.com/office/drawing/2014/main" id="{2F07BF0F-68E6-4F7D-BDC8-4243197AA66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2576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14" tIns="46107" rIns="92214" bIns="46107" numCol="1" anchor="t" anchorCtr="0" compatLnSpc="1">
            <a:prstTxWarp prst="textNoShape">
              <a:avLst/>
            </a:prstTxWarp>
          </a:bodyPr>
          <a:lstStyle>
            <a:lvl1pPr algn="r" defTabSz="920750">
              <a:defRPr sz="1200"/>
            </a:lvl1pPr>
          </a:lstStyle>
          <a:p>
            <a:endParaRPr lang="en-US" altLang="ja-JP"/>
          </a:p>
        </p:txBody>
      </p:sp>
      <p:sp>
        <p:nvSpPr>
          <p:cNvPr id="7231" name="Rectangle 4">
            <a:extLst>
              <a:ext uri="{FF2B5EF4-FFF2-40B4-BE49-F238E27FC236}">
                <a16:creationId xmlns:a16="http://schemas.microsoft.com/office/drawing/2014/main" id="{F7DE858D-2FCE-4CD5-A0C0-FFA9D05951A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2576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14" tIns="46107" rIns="92214" bIns="46107" numCol="1" anchor="b" anchorCtr="0" compatLnSpc="1">
            <a:prstTxWarp prst="textNoShape">
              <a:avLst/>
            </a:prstTxWarp>
          </a:bodyPr>
          <a:lstStyle>
            <a:lvl1pPr defTabSz="920750">
              <a:defRPr sz="1200"/>
            </a:lvl1pPr>
          </a:lstStyle>
          <a:p>
            <a:endParaRPr lang="en-US" altLang="ja-JP"/>
          </a:p>
        </p:txBody>
      </p:sp>
      <p:sp>
        <p:nvSpPr>
          <p:cNvPr id="7232" name="Rectangle 5">
            <a:extLst>
              <a:ext uri="{FF2B5EF4-FFF2-40B4-BE49-F238E27FC236}">
                <a16:creationId xmlns:a16="http://schemas.microsoft.com/office/drawing/2014/main" id="{6EFA1785-A747-49F8-ADB0-BEDD84AC75E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42450"/>
            <a:ext cx="2925763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214" tIns="46107" rIns="92214" bIns="46107" numCol="1" anchor="b" anchorCtr="0" compatLnSpc="1">
            <a:prstTxWarp prst="textNoShape">
              <a:avLst/>
            </a:prstTxWarp>
          </a:bodyPr>
          <a:lstStyle>
            <a:lvl1pPr algn="r" defTabSz="920750">
              <a:defRPr sz="1200"/>
            </a:lvl1pPr>
          </a:lstStyle>
          <a:p>
            <a:fld id="{80508091-8121-4D04-95A9-4989CE8AF9EB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0" name="タイトル 1">
            <a:extLst>
              <a:ext uri="{FF2B5EF4-FFF2-40B4-BE49-F238E27FC236}">
                <a16:creationId xmlns:a16="http://schemas.microsoft.com/office/drawing/2014/main" id="{29AF2E2D-1A7D-435D-A508-4A09E5C6DE2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57250" y="1620838"/>
            <a:ext cx="5143500" cy="3449637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ja-JP" altLang="ja-JP" noProof="0"/>
              <a:t>マスター タイトルの書式設定</a:t>
            </a:r>
          </a:p>
        </p:txBody>
      </p:sp>
      <p:sp>
        <p:nvSpPr>
          <p:cNvPr id="4121" name="サブタイトル 2">
            <a:extLst>
              <a:ext uri="{FF2B5EF4-FFF2-40B4-BE49-F238E27FC236}">
                <a16:creationId xmlns:a16="http://schemas.microsoft.com/office/drawing/2014/main" id="{6ABF697E-CB46-4C7E-9436-54948CEE3FA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857250" y="5202238"/>
            <a:ext cx="5143500" cy="2392362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ja-JP" altLang="ja-JP" noProof="0"/>
              <a:t>マスター サブタイトルの書式設定</a:t>
            </a:r>
          </a:p>
        </p:txBody>
      </p:sp>
      <p:sp>
        <p:nvSpPr>
          <p:cNvPr id="4122" name="Rectangle 4">
            <a:extLst>
              <a:ext uri="{FF2B5EF4-FFF2-40B4-BE49-F238E27FC236}">
                <a16:creationId xmlns:a16="http://schemas.microsoft.com/office/drawing/2014/main" id="{13EB69F0-289D-47B2-8EB5-835960E8478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kumimoji="0"/>
            </a:lvl1pPr>
          </a:lstStyle>
          <a:p>
            <a:endParaRPr lang="en-US" altLang="ja-JP"/>
          </a:p>
        </p:txBody>
      </p:sp>
      <p:sp>
        <p:nvSpPr>
          <p:cNvPr id="4123" name="Rectangle 5">
            <a:extLst>
              <a:ext uri="{FF2B5EF4-FFF2-40B4-BE49-F238E27FC236}">
                <a16:creationId xmlns:a16="http://schemas.microsoft.com/office/drawing/2014/main" id="{1BA3FF6F-1252-4D7A-AE57-84DD8F19A9D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kumimoji="0"/>
            </a:lvl1pPr>
          </a:lstStyle>
          <a:p>
            <a:endParaRPr lang="en-US" altLang="ja-JP"/>
          </a:p>
        </p:txBody>
      </p:sp>
      <p:sp>
        <p:nvSpPr>
          <p:cNvPr id="4124" name="Rectangle 6">
            <a:extLst>
              <a:ext uri="{FF2B5EF4-FFF2-40B4-BE49-F238E27FC236}">
                <a16:creationId xmlns:a16="http://schemas.microsoft.com/office/drawing/2014/main" id="{04CE49C6-B00B-40F5-B421-9C4B881EDAF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 kumimoji="0"/>
            </a:lvl1pPr>
          </a:lstStyle>
          <a:p>
            <a:fld id="{229B89E7-9D11-4685-AD3B-DC6E5CC70D99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460E576-4490-4810-99F2-C95F8CA30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51D5E79-90DC-44EE-B7FE-9F54380C0B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2A247A5-6F15-471F-9EC3-A4463EB2E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F71164F-42B2-4052-B3DC-5B5F3AA3B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9BFF5DA-DDED-4A8A-B35D-E573EBE10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5845CC-D63D-4B39-B6D5-0F1C705215B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458946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9F6D799-1642-4670-B15D-9887747AAA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72050" y="396875"/>
            <a:ext cx="1543050" cy="845185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39FA4EC-C0D8-4CA9-812E-CB64EBE434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2900" y="396875"/>
            <a:ext cx="4476750" cy="845185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A9BB38A-43B2-41C2-96F2-81FAA399B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C5D4CB5-A7C0-4654-A432-77C79D718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F9D17C1-5CE6-4581-84F2-6E973D3FA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8CA20-8C59-4391-9F30-F4626E9E436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16018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16C3E5-006A-4DA8-868E-C118175E75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620838"/>
            <a:ext cx="5143500" cy="34496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B3B1DDF-FFC8-4F3E-AB2D-4E61AAE85E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5202238"/>
            <a:ext cx="5143500" cy="23923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4223651-C6E5-489A-A6EF-CBB0C5382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87606D0-2E91-4786-A69D-F5C2323B8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D4E4938-5EC1-4C70-9A31-1FF05244F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BAA89A-0A2D-416B-9FA5-2694BC3C5707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287249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9833655-48AD-4820-8456-93A8A58AB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9EF73CD-DFA9-479C-B26E-CADAFC4913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01B73EE-68F0-4912-B463-FD64E79A9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676C3B0-7046-42E3-AD05-45EF824CC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B8097A-B4A7-40D9-9AC5-5803C52B1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62917-B44F-4345-8C92-F250EDCCF388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930253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AB6220D-DDE2-4F13-BFBD-50E09B6A9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2470150"/>
            <a:ext cx="5915025" cy="41195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A9C231A-F8C2-49BE-A239-A75F91544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8313" y="6629400"/>
            <a:ext cx="5915025" cy="216693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03DA3EA-3E45-4B28-91FC-C59E73DC7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C7E1F05-2503-47CE-922D-E71CE9888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CC2DD36-C5D7-4B29-9BB9-567EB5F8D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DBE7B7-7988-4BBF-B1BC-FD82DAA5121E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11664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A6CA495-536A-437B-85F3-BB4C575A5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802AD31-448D-45DD-81CC-F788AACE8B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2900" y="2312988"/>
            <a:ext cx="3009900" cy="653573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A2EA1F5-683D-4153-ADCB-B0EDF580B7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05200" y="2312988"/>
            <a:ext cx="3009900" cy="653573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489D614-6DA3-417F-8576-7899E4BC9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2F21032-4AB8-417C-B9F0-2C680D3F5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642DDE2-6FF2-448C-A13E-27F5E71AD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E4D394-B4CC-4165-80D1-18C908A3091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8198426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43C2CF2-900B-427E-909E-025CE1DD3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527050"/>
            <a:ext cx="5915025" cy="19145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B6174FF-C7D5-4190-8420-4F7DA44390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3075" y="2428875"/>
            <a:ext cx="2900363" cy="1189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FC93AED-B81A-4850-9315-3D29C8064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3075" y="3617913"/>
            <a:ext cx="2900363" cy="53228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4DE8E34-3A07-40F5-A555-066404936A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3" y="2428875"/>
            <a:ext cx="2916237" cy="1189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C8F6871-E4F6-4582-B548-C833FC6A48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3" y="3617913"/>
            <a:ext cx="2916237" cy="53228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9100419-AFCD-4E22-95DC-8A32FA3D4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1696D799-21D8-4529-BD51-A687AD56A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D185B31C-C87E-4297-9BB4-91D979488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0E33F8-DEFB-408A-A13B-ABB45CC6BD4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95686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0C3B68-7BEB-416A-B6BF-9637BDC5B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C7FF93DE-126F-4A13-BE9D-5A3F9F48B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2EFC8CF-4611-4A76-A821-81078BD9D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35D7C38-0450-4C40-A378-BF1029825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016249-D343-423D-AA61-47D1AEC3DF0D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2815912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BF0CDD3-1FDC-43E1-8C3F-4E4C02CFF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D7403D3-D679-477B-A7AF-779F00B04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4275114-BE22-47E0-B9AE-7A4BC6CD7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FD8896-1360-428E-89FC-E7E6E2FBE7E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797227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4A35CF-CC2A-4627-9F23-845DB7969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660400"/>
            <a:ext cx="2211388" cy="2311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229D02C-9032-4E1E-9466-E14D5D148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6238" y="1425575"/>
            <a:ext cx="3471862" cy="7040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E3C0126-5884-45EB-8AAE-A043092994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3075" y="2971800"/>
            <a:ext cx="2211388" cy="5505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07C54ED-B8D2-4173-9993-B9AFDA30A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1952269-4EF8-47B1-ADD6-20016B75E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CDEBCA3-106E-48F2-9BA2-A25B0DECA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C03C24-1936-49DC-A557-C28AC869AD4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62089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9979E07-006E-4C89-8C9F-E6BF39BE9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CCB3014-C4EB-44D4-96F6-541B893C33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71B34E0-B2E7-464C-992B-32663DBDE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6F38BDD-4E63-43FD-80B7-C9E367FF4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F8CA691-4DFC-43CC-9DF4-88129CF4D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F6320-4C67-4BC0-ACF8-857A118C167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4570116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5D60F5-63B2-47A3-8226-892BDA5E4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660400"/>
            <a:ext cx="2211388" cy="2311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F232054-EF88-44CD-8764-6A30F9267B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6238" y="1425575"/>
            <a:ext cx="3471862" cy="70405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A9C14B6-ED6D-438B-9ACD-6EFF42A3CA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3075" y="2971800"/>
            <a:ext cx="2211388" cy="5505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CB71B8A-85A5-47D4-9F91-7939ABBBD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4A8409F-303C-42FD-944D-4651EC5C2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1F90F54-3C79-4982-96F6-7C38F06AB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4E6FD-15FD-4483-B13C-4F3E51593B8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317445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4AD1426-BEEF-464D-9FEA-FCCFB7209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7F6A5B4-01AB-4EDF-8C12-A9E57F3559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0857540-3D14-45FE-8BC8-05126B592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8A6E727-5FC7-4655-A6D0-8CF837FB4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653FA94-75A4-47C8-A8D7-B19BF324B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E196E3-6974-4715-BB85-A567FA9507F0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494122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8D66E9E9-A764-4883-8F79-EE4DE21E55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72050" y="396875"/>
            <a:ext cx="1543050" cy="845185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280E62F-D89B-4A79-B41F-083D0B31B4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2900" y="396875"/>
            <a:ext cx="4476750" cy="845185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818795E-E639-4596-9D9A-8C18E9A3B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0C7B04C-9D3B-45E9-AE56-F707434F0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BA298EA-B97D-4228-83C8-4A4CF5576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0A6B66-ECCB-475C-A9BE-E403919D328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248726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1" name="タイトル 1">
            <a:extLst>
              <a:ext uri="{FF2B5EF4-FFF2-40B4-BE49-F238E27FC236}">
                <a16:creationId xmlns:a16="http://schemas.microsoft.com/office/drawing/2014/main" id="{400AF0E7-5720-4BF3-8011-524A7F6417F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14350" y="3076575"/>
            <a:ext cx="5829300" cy="2124075"/>
          </a:xfrm>
        </p:spPr>
        <p:txBody>
          <a:bodyPr anchor="t"/>
          <a:lstStyle>
            <a:lvl1pPr>
              <a:defRPr/>
            </a:lvl1pPr>
          </a:lstStyle>
          <a:p>
            <a:pPr lvl="0"/>
            <a:r>
              <a:rPr lang="ja-JP" altLang="ja-JP" noProof="0"/>
              <a:t>マスタ タイトルの書式設定</a:t>
            </a:r>
          </a:p>
        </p:txBody>
      </p:sp>
      <p:sp>
        <p:nvSpPr>
          <p:cNvPr id="5152" name="サブタイトル 2">
            <a:extLst>
              <a:ext uri="{FF2B5EF4-FFF2-40B4-BE49-F238E27FC236}">
                <a16:creationId xmlns:a16="http://schemas.microsoft.com/office/drawing/2014/main" id="{47B1456D-DEB1-4FAE-B949-A5599EAA14F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28700" y="5613400"/>
            <a:ext cx="4800600" cy="2532063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ja-JP" altLang="ja-JP" noProof="0"/>
              <a:t>マスタ サブタイトルの書式設定</a:t>
            </a:r>
          </a:p>
        </p:txBody>
      </p:sp>
      <p:sp>
        <p:nvSpPr>
          <p:cNvPr id="5153" name="Rectangle 4">
            <a:extLst>
              <a:ext uri="{FF2B5EF4-FFF2-40B4-BE49-F238E27FC236}">
                <a16:creationId xmlns:a16="http://schemas.microsoft.com/office/drawing/2014/main" id="{B67EDF8C-558E-4E91-AAD9-1A4617B7B1D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kumimoji="0"/>
            </a:lvl1pPr>
          </a:lstStyle>
          <a:p>
            <a:endParaRPr lang="en-US" altLang="ja-JP"/>
          </a:p>
        </p:txBody>
      </p:sp>
      <p:sp>
        <p:nvSpPr>
          <p:cNvPr id="5154" name="Rectangle 5">
            <a:extLst>
              <a:ext uri="{FF2B5EF4-FFF2-40B4-BE49-F238E27FC236}">
                <a16:creationId xmlns:a16="http://schemas.microsoft.com/office/drawing/2014/main" id="{C381B75F-89F8-413C-A628-2289F85E8DF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kumimoji="0"/>
            </a:lvl1pPr>
          </a:lstStyle>
          <a:p>
            <a:endParaRPr lang="en-US" altLang="ja-JP"/>
          </a:p>
        </p:txBody>
      </p:sp>
      <p:sp>
        <p:nvSpPr>
          <p:cNvPr id="5155" name="Rectangle 6">
            <a:extLst>
              <a:ext uri="{FF2B5EF4-FFF2-40B4-BE49-F238E27FC236}">
                <a16:creationId xmlns:a16="http://schemas.microsoft.com/office/drawing/2014/main" id="{8FE04BE0-8442-4634-B722-C73678BFF4A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 kumimoji="0"/>
            </a:lvl1pPr>
          </a:lstStyle>
          <a:p>
            <a:fld id="{2095D842-180E-4BC8-835D-D1283497D189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4C21378-0FF2-477E-A1E2-A52C783EA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AD21E61-EF1F-447C-9E33-F1069D1B24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178BB37-9839-446A-A485-2FB4AA85E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C5D1451-E8C3-4CD8-9DC8-F428E0497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7F34F8E-CE1B-4B68-B007-BB7B750CE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AB035D-7E17-4360-B48D-44592386B66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691924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C14AEE-B08C-4A93-9DE5-019E3AF96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2470150"/>
            <a:ext cx="5915025" cy="41195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CD6D1ED-8199-4C13-9579-A28E14F3EA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8313" y="6629400"/>
            <a:ext cx="5915025" cy="216693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828BF84-087E-4BCC-B9FE-B0E71C5B8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FF6358A-18F4-4154-9E03-61A66DCC9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D3331D9-AA7E-45DC-B690-A6ADEF820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D2A3E7-72D8-46A5-BDA6-82880C3D7438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950082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F90E82-ABDE-49D4-91AA-DDE650578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713980-E15E-4165-9C71-35DA787A9A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2900" y="2312988"/>
            <a:ext cx="3009900" cy="653573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7719CF5-DC79-4EEF-A203-28CBF2F410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05200" y="2312988"/>
            <a:ext cx="3009900" cy="653573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1625F09-86EF-44C3-94FD-FFD4BF097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3C50089-4136-4DA9-923B-A25FB846E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71E7026-C98F-4963-BD43-85BF088C0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31896A-451A-493F-A96F-9079181C5FBF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740691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DFEDC4-8AD3-49F5-BFF3-D90CD09BD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527050"/>
            <a:ext cx="5915025" cy="19145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99951DC-D8FE-45C7-97F9-DBC2F7E785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3075" y="2428875"/>
            <a:ext cx="2900363" cy="1189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93A9CF7-B91A-4FF2-A128-49AE478E31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3075" y="3617913"/>
            <a:ext cx="2900363" cy="53228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DC1F106B-EF88-4B97-BBBB-CFCB1E7C30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3" y="2428875"/>
            <a:ext cx="2916237" cy="1189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6AEA9A25-10A9-4C40-B901-B516D4FCB3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3" y="3617913"/>
            <a:ext cx="2916237" cy="53228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6EDD26FE-0696-44FE-918D-5EC618EA5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673AC2D-EB84-4CF0-AFF2-70C4B114C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C2200CFF-5747-47EC-939B-8B47C97FC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AC46D4-B50B-4149-B7C0-C6D16D618441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923155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9ECECA-4105-4A70-90F3-1EEB9030D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BBDA7E06-2BFA-4474-BD26-5D019FE94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551D1E3-4D58-4856-9D95-228482A1E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C23B7D0-8D2E-49D7-87FC-85FA4924D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CC3331-1C8E-4AAF-9A81-6FF4F12B467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795107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768AC8F-5515-4490-870B-E78E0999B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501585BC-0C3E-4705-8F58-1F356676D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5C027DD-288C-44F0-8D15-A75B26F50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404859-350C-480A-9178-A155207C703D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26127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9A83C26-483E-413F-80A3-94E91B606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2470150"/>
            <a:ext cx="5915025" cy="41195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3A5B1C4-064E-461A-8859-E26DF7F6D2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8313" y="6629400"/>
            <a:ext cx="5915025" cy="216693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F9024D7-7AFC-4B5E-A037-2918EF4B6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862C842-B9D0-43BD-89C5-C49DBEF16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647E627-5CD8-434A-810B-FF48D7223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9B11FD-0FCE-4AAC-A951-195F2A614F8C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887569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1A4DBC-3A4D-478D-8854-4D4A355BE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660400"/>
            <a:ext cx="2211388" cy="2311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1AC85B4-B043-434E-B560-C21708803B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6238" y="1425575"/>
            <a:ext cx="3471862" cy="7040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EBF141A-64AD-42AB-9CCC-424F8EBAA2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3075" y="2971800"/>
            <a:ext cx="2211388" cy="5505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B0C4223-C66A-499C-A64F-8BA9233BD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38A8878-6753-4A35-96CE-848093E52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6253C78-BC97-45BB-A8B1-0B2088906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70D649-36A3-46E2-8ED4-E83665E929A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923453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D4F1D1E-B42F-492D-A85E-F62099F13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660400"/>
            <a:ext cx="2211388" cy="2311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1D4260F-3848-4801-934A-FDF75B1DBC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6238" y="1425575"/>
            <a:ext cx="3471862" cy="70405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5F3EE63-AEEC-46EA-BF26-3415133BB3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3075" y="2971800"/>
            <a:ext cx="2211388" cy="5505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0E0BAA1-A73A-404E-9798-C95D76CB4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2BB45FC-6A14-47B5-BB6C-BF10C2BDE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6672427-B35A-473C-8EB5-B78BBF31E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61EB7D-1358-4675-A625-7A1E3735409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752011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E66E6C9-3F93-410D-BD0D-6F38F640A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5486068-0EBE-49C4-9015-EA15239442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2B24B00-0528-425B-AA46-9A052CD54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211E44A-43A0-4AD3-9A44-3B0CB91FF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A0AFF38-323A-4582-B447-C730CB265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93AD86-2D08-4AD2-AF32-1C11E4AA513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876878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FB3F8A1-0093-4B0B-A2DF-CB3246CF08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72050" y="396875"/>
            <a:ext cx="1543050" cy="845185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51D81EC-EB1A-4664-8E71-9E76BC6D1D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2900" y="396875"/>
            <a:ext cx="4476750" cy="845185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7F8C609-6D77-459E-8004-484AFE6E1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91DB105-E2E0-4F42-8FAF-87B283C5A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C48B4A0-3B39-4336-8849-A3508FFD7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889747-776D-4C60-BD07-A1404E98B05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16045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7C50D35-0E77-4321-8B74-06DF11CE4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1F0E065-D77A-4F0F-97F3-5FC9C8FB56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2900" y="2312988"/>
            <a:ext cx="3009900" cy="653573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CDD6BB6-3255-40C6-80CE-066BEF8BBE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05200" y="2312988"/>
            <a:ext cx="3009900" cy="653573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0AA0D35-C523-414E-BDA2-FB93ACD1A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3D488F4-D3C2-4324-BAD1-D3100CD92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24C984-E9CC-4900-A02D-2620C60D5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EB448F-98D0-4B35-9E61-1DFCA43E3D7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27302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A736D7-3877-4B33-8BF6-509117FE7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527050"/>
            <a:ext cx="5915025" cy="19145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67D275F-0BAF-4855-B3DB-277A816A39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3075" y="2428875"/>
            <a:ext cx="2900363" cy="1189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5759398-AB01-4D85-A5E8-2B692B31F8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3075" y="3617913"/>
            <a:ext cx="2900363" cy="53228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BBEF3A5-B0F5-4C29-9072-07B35C4FDA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3" y="2428875"/>
            <a:ext cx="2916237" cy="1189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BB0E636-0007-4823-A179-2DA9843CCF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3" y="3617913"/>
            <a:ext cx="2916237" cy="532288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2834FE8E-F999-43AF-8B24-3DDC97087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383A8958-70DC-4C16-AAC0-D2009845B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9C979E2-335B-4123-9EDC-C1D49F8B2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0B86A-A12E-4837-8ECE-730706E6F2F5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169213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A20503-64AB-4558-91F8-0DADDDADF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E3A6B15-1007-4B80-AEC2-D6D0FDC7C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924658F-DB2B-4F7A-ADC3-D0A5D2CF3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44755B7-7322-4531-81E1-180F33411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E307D7-66C0-4791-BD1E-5BBE518DD5D7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37595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59850727-38AE-40D0-B348-E7220250D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F7DAF65-3398-4DE1-8C24-A45ED5007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5AAD57D-42B0-4B62-8197-524EB6ABA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B7BFCF-3715-47F5-9201-29F3CB8D276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34173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DBFB340-7E1B-4E8A-A292-1395ED48F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660400"/>
            <a:ext cx="2211388" cy="2311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76F0BBE-0949-42AE-A40B-B9E27FA12E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6238" y="1425575"/>
            <a:ext cx="3471862" cy="7040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53BC0EA-3944-4CCD-ADAD-B38C85BDF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3075" y="2971800"/>
            <a:ext cx="2211388" cy="5505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4448825-601F-46E0-8B73-5A419C108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E634B81-83EC-46CD-9A63-8D5E22E5F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5B4A30A-9730-4D3D-9DB1-62BB6B4C9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1CEBCD-0CFB-429D-A4B0-A5FD16815437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60393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F90016F-5558-4A91-8A6E-6C079EA4B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660400"/>
            <a:ext cx="2211388" cy="2311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ACB5D39D-B44C-4764-814E-8ADAD7276D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6238" y="1425575"/>
            <a:ext cx="3471862" cy="70405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2CCB0E7-090B-4614-B5A8-B5A9BFE612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3075" y="2971800"/>
            <a:ext cx="2211388" cy="550545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A0A81AB-7B34-4ACD-9F0A-2BBA32CFB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6711F6C-2E18-4934-8558-1AF155D6D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8DE06CC-305E-44F6-8927-441BD1435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7A796C-8417-4EF8-BD17-DBB108717D3F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567248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>
            <a:extLst>
              <a:ext uri="{FF2B5EF4-FFF2-40B4-BE49-F238E27FC236}">
                <a16:creationId xmlns:a16="http://schemas.microsoft.com/office/drawing/2014/main" id="{2B516C93-7D19-46DC-BE1B-D4EB523224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96875"/>
            <a:ext cx="6172200" cy="165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ja-JP"/>
              <a:t>マスタ タイトルの書式設定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BD59714D-CE9E-4FC0-AEBD-AD09DEB9B4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2988"/>
            <a:ext cx="6172200" cy="653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ja-JP"/>
              <a:t>マスタ テキストの書式設定</a:t>
            </a:r>
          </a:p>
          <a:p>
            <a:pPr lvl="1"/>
            <a:r>
              <a:rPr lang="ja-JP" altLang="ja-JP"/>
              <a:t>第 2 レベル</a:t>
            </a:r>
          </a:p>
          <a:p>
            <a:pPr lvl="2"/>
            <a:r>
              <a:rPr lang="ja-JP" altLang="ja-JP"/>
              <a:t>第 3 レベル</a:t>
            </a:r>
          </a:p>
          <a:p>
            <a:pPr lvl="3"/>
            <a:r>
              <a:rPr lang="ja-JP" altLang="ja-JP"/>
              <a:t>第 4 レベル</a:t>
            </a:r>
          </a:p>
          <a:p>
            <a:pPr lvl="4"/>
            <a:r>
              <a:rPr lang="ja-JP" altLang="ja-JP"/>
              <a:t>第 5 レベル</a:t>
            </a:r>
          </a:p>
        </p:txBody>
      </p:sp>
      <p:sp>
        <p:nvSpPr>
          <p:cNvPr id="1029" name="Rectangle 4">
            <a:extLst>
              <a:ext uri="{FF2B5EF4-FFF2-40B4-BE49-F238E27FC236}">
                <a16:creationId xmlns:a16="http://schemas.microsoft.com/office/drawing/2014/main" id="{6A0EE6D8-4BA8-4ED6-8FD9-63CE1E3678D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20175"/>
            <a:ext cx="1600200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400"/>
            </a:lvl1pPr>
          </a:lstStyle>
          <a:p>
            <a:endParaRPr lang="en-US" altLang="ja-JP"/>
          </a:p>
        </p:txBody>
      </p:sp>
      <p:sp>
        <p:nvSpPr>
          <p:cNvPr id="1030" name="Rectangle 5">
            <a:extLst>
              <a:ext uri="{FF2B5EF4-FFF2-40B4-BE49-F238E27FC236}">
                <a16:creationId xmlns:a16="http://schemas.microsoft.com/office/drawing/2014/main" id="{AC51AE0E-FFA2-4B6C-AD82-5601515A217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0175"/>
            <a:ext cx="2171700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400"/>
            </a:lvl1pPr>
          </a:lstStyle>
          <a:p>
            <a:endParaRPr lang="en-US" altLang="ja-JP"/>
          </a:p>
        </p:txBody>
      </p:sp>
      <p:sp>
        <p:nvSpPr>
          <p:cNvPr id="1031" name="Rectangle 6">
            <a:extLst>
              <a:ext uri="{FF2B5EF4-FFF2-40B4-BE49-F238E27FC236}">
                <a16:creationId xmlns:a16="http://schemas.microsoft.com/office/drawing/2014/main" id="{A68DCD34-64A8-4D31-81D5-4191863C125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20175"/>
            <a:ext cx="1600200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400"/>
            </a:lvl1pPr>
          </a:lstStyle>
          <a:p>
            <a:fld id="{18ACBCAC-A18F-4F9B-A9DB-4E6D037A794C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buSzPct val="100000"/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2">
            <a:extLst>
              <a:ext uri="{FF2B5EF4-FFF2-40B4-BE49-F238E27FC236}">
                <a16:creationId xmlns:a16="http://schemas.microsoft.com/office/drawing/2014/main" id="{82549DAF-5E87-432F-8D5E-7504B899D1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96875"/>
            <a:ext cx="6172200" cy="165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ja-JP"/>
              <a:t>マスタ タイトルの書式設定</a:t>
            </a:r>
          </a:p>
        </p:txBody>
      </p:sp>
      <p:sp>
        <p:nvSpPr>
          <p:cNvPr id="2059" name="Rectangle 3">
            <a:extLst>
              <a:ext uri="{FF2B5EF4-FFF2-40B4-BE49-F238E27FC236}">
                <a16:creationId xmlns:a16="http://schemas.microsoft.com/office/drawing/2014/main" id="{3F8F2D8C-A15A-4806-9ADB-116DCB2A34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2988"/>
            <a:ext cx="6172200" cy="653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ja-JP"/>
              <a:t>マスタ テキストの書式設定</a:t>
            </a:r>
          </a:p>
          <a:p>
            <a:pPr lvl="1"/>
            <a:r>
              <a:rPr lang="ja-JP" altLang="ja-JP"/>
              <a:t>第 2 レベル</a:t>
            </a:r>
          </a:p>
          <a:p>
            <a:pPr lvl="2"/>
            <a:r>
              <a:rPr lang="ja-JP" altLang="ja-JP"/>
              <a:t>第 3 レベル</a:t>
            </a:r>
          </a:p>
          <a:p>
            <a:pPr lvl="3"/>
            <a:r>
              <a:rPr lang="ja-JP" altLang="ja-JP"/>
              <a:t>第 4 レベル</a:t>
            </a:r>
          </a:p>
          <a:p>
            <a:pPr lvl="4"/>
            <a:r>
              <a:rPr lang="ja-JP" altLang="ja-JP"/>
              <a:t>第 5 レベル</a:t>
            </a:r>
          </a:p>
        </p:txBody>
      </p:sp>
      <p:sp>
        <p:nvSpPr>
          <p:cNvPr id="2060" name="Rectangle 4">
            <a:extLst>
              <a:ext uri="{FF2B5EF4-FFF2-40B4-BE49-F238E27FC236}">
                <a16:creationId xmlns:a16="http://schemas.microsoft.com/office/drawing/2014/main" id="{2ACD6855-674C-4224-A0E3-C53EABF3F2D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20175"/>
            <a:ext cx="1600200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anose="020B0604020202020204" pitchFamily="34" charset="0"/>
              <a:buNone/>
              <a:defRPr kumimoji="1" sz="1400"/>
            </a:lvl1pPr>
          </a:lstStyle>
          <a:p>
            <a:endParaRPr lang="en-US" altLang="ja-JP"/>
          </a:p>
        </p:txBody>
      </p:sp>
      <p:sp>
        <p:nvSpPr>
          <p:cNvPr id="2061" name="Rectangle 5">
            <a:extLst>
              <a:ext uri="{FF2B5EF4-FFF2-40B4-BE49-F238E27FC236}">
                <a16:creationId xmlns:a16="http://schemas.microsoft.com/office/drawing/2014/main" id="{CB7A713F-EE63-422C-B7E7-38E82E5A2E1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0175"/>
            <a:ext cx="2171700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Arial" panose="020B0604020202020204" pitchFamily="34" charset="0"/>
              <a:buNone/>
              <a:defRPr kumimoji="1" sz="1400"/>
            </a:lvl1pPr>
          </a:lstStyle>
          <a:p>
            <a:endParaRPr lang="en-US" altLang="ja-JP"/>
          </a:p>
        </p:txBody>
      </p:sp>
      <p:sp>
        <p:nvSpPr>
          <p:cNvPr id="2062" name="Rectangle 6">
            <a:extLst>
              <a:ext uri="{FF2B5EF4-FFF2-40B4-BE49-F238E27FC236}">
                <a16:creationId xmlns:a16="http://schemas.microsoft.com/office/drawing/2014/main" id="{065972A7-F9F1-4CAA-9A54-DD0487D214C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20175"/>
            <a:ext cx="1600200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kumimoji="1" sz="1400"/>
            </a:lvl1pPr>
          </a:lstStyle>
          <a:p>
            <a:fld id="{E641C414-AEC9-4A7E-B33B-50B4BBB5C48E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buSzPct val="100000"/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9" name="Rectangle 2">
            <a:extLst>
              <a:ext uri="{FF2B5EF4-FFF2-40B4-BE49-F238E27FC236}">
                <a16:creationId xmlns:a16="http://schemas.microsoft.com/office/drawing/2014/main" id="{23943F89-8337-4CAB-94D5-61F148D3BC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396875"/>
            <a:ext cx="6172200" cy="1652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ja-JP"/>
              <a:t>マスタ タイトルの書式設定</a:t>
            </a:r>
          </a:p>
        </p:txBody>
      </p:sp>
      <p:sp>
        <p:nvSpPr>
          <p:cNvPr id="3090" name="Rectangle 3">
            <a:extLst>
              <a:ext uri="{FF2B5EF4-FFF2-40B4-BE49-F238E27FC236}">
                <a16:creationId xmlns:a16="http://schemas.microsoft.com/office/drawing/2014/main" id="{1F864CC2-33BB-4D4F-8364-E80B30B540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2312988"/>
            <a:ext cx="6172200" cy="653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ja-JP"/>
              <a:t>マスタ テキストの書式設定</a:t>
            </a:r>
          </a:p>
          <a:p>
            <a:pPr lvl="1"/>
            <a:r>
              <a:rPr lang="ja-JP" altLang="ja-JP"/>
              <a:t>第 2 レベル</a:t>
            </a:r>
          </a:p>
          <a:p>
            <a:pPr lvl="2"/>
            <a:r>
              <a:rPr lang="ja-JP" altLang="ja-JP"/>
              <a:t>第 3 レベル</a:t>
            </a:r>
          </a:p>
          <a:p>
            <a:pPr lvl="3"/>
            <a:r>
              <a:rPr lang="ja-JP" altLang="ja-JP"/>
              <a:t>第 4 レベル</a:t>
            </a:r>
          </a:p>
          <a:p>
            <a:pPr lvl="4"/>
            <a:r>
              <a:rPr lang="ja-JP" altLang="ja-JP"/>
              <a:t>第 5 レベル</a:t>
            </a:r>
          </a:p>
        </p:txBody>
      </p:sp>
      <p:sp>
        <p:nvSpPr>
          <p:cNvPr id="3091" name="Rectangle 4">
            <a:extLst>
              <a:ext uri="{FF2B5EF4-FFF2-40B4-BE49-F238E27FC236}">
                <a16:creationId xmlns:a16="http://schemas.microsoft.com/office/drawing/2014/main" id="{E1C59973-92A5-4205-935A-4BEA4027E1B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9020175"/>
            <a:ext cx="1600200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400"/>
            </a:lvl1pPr>
          </a:lstStyle>
          <a:p>
            <a:endParaRPr lang="en-US" altLang="ja-JP"/>
          </a:p>
        </p:txBody>
      </p:sp>
      <p:sp>
        <p:nvSpPr>
          <p:cNvPr id="3092" name="Rectangle 5">
            <a:extLst>
              <a:ext uri="{FF2B5EF4-FFF2-40B4-BE49-F238E27FC236}">
                <a16:creationId xmlns:a16="http://schemas.microsoft.com/office/drawing/2014/main" id="{CCA26D76-D985-428F-9862-B451B43DCB0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9020175"/>
            <a:ext cx="2171700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400"/>
            </a:lvl1pPr>
          </a:lstStyle>
          <a:p>
            <a:endParaRPr lang="en-US" altLang="ja-JP"/>
          </a:p>
        </p:txBody>
      </p:sp>
      <p:sp>
        <p:nvSpPr>
          <p:cNvPr id="3093" name="Rectangle 6">
            <a:extLst>
              <a:ext uri="{FF2B5EF4-FFF2-40B4-BE49-F238E27FC236}">
                <a16:creationId xmlns:a16="http://schemas.microsoft.com/office/drawing/2014/main" id="{3FFF3C3B-33B3-4C4C-B536-2E3B19CDBCC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9020175"/>
            <a:ext cx="1600200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400"/>
            </a:lvl1pPr>
          </a:lstStyle>
          <a:p>
            <a:fld id="{287D88AE-8089-4A0E-BB45-39962866ADE9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buSzPct val="100000"/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buSzPct val="100000"/>
        <a:defRPr kumimoji="1" sz="4400">
          <a:solidFill>
            <a:schemeClr val="tx2"/>
          </a:solidFill>
          <a:latin typeface="Arial" panose="020B0604020202020204" pitchFamily="34" charset="0"/>
          <a:ea typeface="ＭＳ Ｐゴシック" panose="020B0600070205080204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3" name="Text Box 5">
            <a:extLst>
              <a:ext uri="{FF2B5EF4-FFF2-40B4-BE49-F238E27FC236}">
                <a16:creationId xmlns:a16="http://schemas.microsoft.com/office/drawing/2014/main" id="{A8F77F73-0AE4-4742-8CCA-01D70E6425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887" y="1215245"/>
            <a:ext cx="67421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 【</a:t>
            </a:r>
            <a:r>
              <a:rPr lang="ja-JP" altLang="en-US" sz="1800" dirty="0"/>
              <a:t>国プロで申請を予定しているテーマ名</a:t>
            </a:r>
            <a:r>
              <a:rPr lang="en-US" altLang="ja-JP" sz="1800" dirty="0"/>
              <a:t>】</a:t>
            </a:r>
            <a:endParaRPr lang="ja-JP" altLang="en-US" sz="1600" dirty="0"/>
          </a:p>
        </p:txBody>
      </p:sp>
      <p:sp>
        <p:nvSpPr>
          <p:cNvPr id="6184" name="Text Box 33">
            <a:extLst>
              <a:ext uri="{FF2B5EF4-FFF2-40B4-BE49-F238E27FC236}">
                <a16:creationId xmlns:a16="http://schemas.microsoft.com/office/drawing/2014/main" id="{47823947-5682-4308-B844-F5E207FCBD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963" y="6200078"/>
            <a:ext cx="410961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b="1" u="sng" dirty="0"/>
              <a:t>２．基礎となる研究開発技術や強み</a:t>
            </a:r>
          </a:p>
        </p:txBody>
      </p:sp>
      <p:sp>
        <p:nvSpPr>
          <p:cNvPr id="6186" name="Text Box 37">
            <a:extLst>
              <a:ext uri="{FF2B5EF4-FFF2-40B4-BE49-F238E27FC236}">
                <a16:creationId xmlns:a16="http://schemas.microsoft.com/office/drawing/2014/main" id="{774FB03B-CD52-4294-ABF9-C4DE6CFE43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964" y="8321423"/>
            <a:ext cx="599566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b="1" u="sng" dirty="0"/>
              <a:t>３．国ﾌﾟﾛ応募申請に向けて本</a:t>
            </a:r>
            <a:r>
              <a:rPr lang="en-US" altLang="ja-JP" sz="1800" b="1" u="sng" dirty="0"/>
              <a:t>FS</a:t>
            </a:r>
            <a:r>
              <a:rPr lang="ja-JP" altLang="en-US" sz="1800" b="1" u="sng" dirty="0"/>
              <a:t>事業で実施する内容</a:t>
            </a:r>
          </a:p>
        </p:txBody>
      </p:sp>
      <p:sp>
        <p:nvSpPr>
          <p:cNvPr id="6187" name="Text Box 52">
            <a:extLst>
              <a:ext uri="{FF2B5EF4-FFF2-40B4-BE49-F238E27FC236}">
                <a16:creationId xmlns:a16="http://schemas.microsoft.com/office/drawing/2014/main" id="{C3E26B31-DB2E-4007-8CF3-367B69189F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6575" y="531128"/>
            <a:ext cx="2374900" cy="51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100" dirty="0"/>
              <a:t>代表取締役　</a:t>
            </a:r>
            <a:r>
              <a:rPr lang="ja-JP" altLang="en-US" sz="1100" dirty="0">
                <a:solidFill>
                  <a:srgbClr val="0070C0"/>
                </a:solidFill>
              </a:rPr>
              <a:t>○○　○○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100" dirty="0"/>
              <a:t>会社住所　</a:t>
            </a:r>
            <a:r>
              <a:rPr lang="ja-JP" altLang="en-US" sz="1100" dirty="0">
                <a:solidFill>
                  <a:srgbClr val="0070C0"/>
                </a:solidFill>
              </a:rPr>
              <a:t>　○○市○○町</a:t>
            </a:r>
          </a:p>
        </p:txBody>
      </p:sp>
      <p:sp>
        <p:nvSpPr>
          <p:cNvPr id="6188" name="Text Box 32">
            <a:extLst>
              <a:ext uri="{FF2B5EF4-FFF2-40B4-BE49-F238E27FC236}">
                <a16:creationId xmlns:a16="http://schemas.microsoft.com/office/drawing/2014/main" id="{5EBB2A88-2555-46F9-AF82-36A6EB6CE6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162" y="2691948"/>
            <a:ext cx="407996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【</a:t>
            </a:r>
            <a:r>
              <a:rPr lang="ja-JP" altLang="en-US" sz="1800" dirty="0"/>
              <a:t>連携する企業・大学・アドバイザー等</a:t>
            </a:r>
            <a:r>
              <a:rPr lang="en-US" altLang="ja-JP" sz="1800" dirty="0"/>
              <a:t>】</a:t>
            </a:r>
            <a:r>
              <a:rPr lang="ja-JP" altLang="en-US" sz="1800" dirty="0"/>
              <a:t>　</a:t>
            </a:r>
            <a:endParaRPr lang="en-US" altLang="ja-JP" sz="1050" dirty="0"/>
          </a:p>
        </p:txBody>
      </p:sp>
      <p:sp>
        <p:nvSpPr>
          <p:cNvPr id="6189" name="Text Box 32">
            <a:extLst>
              <a:ext uri="{FF2B5EF4-FFF2-40B4-BE49-F238E27FC236}">
                <a16:creationId xmlns:a16="http://schemas.microsoft.com/office/drawing/2014/main" id="{4E3C13BB-574F-4340-851B-F8665565F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827" y="3061019"/>
            <a:ext cx="587150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solidFill>
                  <a:srgbClr val="0070C0"/>
                </a:solidFill>
              </a:rPr>
              <a:t>■連携体企業・大学等</a:t>
            </a:r>
            <a:endParaRPr lang="en-US" altLang="ja-JP" sz="1600" dirty="0">
              <a:solidFill>
                <a:srgbClr val="0070C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solidFill>
                  <a:srgbClr val="0070C0"/>
                </a:solidFill>
              </a:rPr>
              <a:t>　　○○県内大学、　　　　（未） ○○県外大学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solidFill>
                  <a:srgbClr val="0070C0"/>
                </a:solidFill>
              </a:rPr>
              <a:t>　　株式会社○○、　　　　（未）　株式会社□□</a:t>
            </a:r>
            <a:endParaRPr lang="en-US" altLang="ja-JP" sz="1600" dirty="0">
              <a:solidFill>
                <a:srgbClr val="0070C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ja-JP" sz="1600" dirty="0">
              <a:solidFill>
                <a:srgbClr val="0070C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solidFill>
                  <a:srgbClr val="0070C0"/>
                </a:solidFill>
              </a:rPr>
              <a:t>■アドバイザー等　　　　　</a:t>
            </a:r>
            <a:endParaRPr lang="en-US" altLang="ja-JP" sz="1600" dirty="0">
              <a:solidFill>
                <a:srgbClr val="0070C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solidFill>
                  <a:srgbClr val="0070C0"/>
                </a:solidFill>
              </a:rPr>
              <a:t>　　（未）△△商事</a:t>
            </a:r>
          </a:p>
        </p:txBody>
      </p:sp>
      <p:sp>
        <p:nvSpPr>
          <p:cNvPr id="6193" name="テキスト ボックス 35">
            <a:extLst>
              <a:ext uri="{FF2B5EF4-FFF2-40B4-BE49-F238E27FC236}">
                <a16:creationId xmlns:a16="http://schemas.microsoft.com/office/drawing/2014/main" id="{695C77E9-A1C5-4E7A-BF23-1DEAB7C960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3682" y="7747706"/>
            <a:ext cx="24987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dirty="0">
                <a:latin typeface="ＭＳ Ｐゴシック" panose="020B0600070205080204" pitchFamily="50" charset="-128"/>
              </a:rPr>
              <a:t>・・・・・・・・・・・・・・・・・成形加工</a:t>
            </a:r>
          </a:p>
        </p:txBody>
      </p:sp>
      <p:sp>
        <p:nvSpPr>
          <p:cNvPr id="6197" name="正方形/長方形 6">
            <a:extLst>
              <a:ext uri="{FF2B5EF4-FFF2-40B4-BE49-F238E27FC236}">
                <a16:creationId xmlns:a16="http://schemas.microsoft.com/office/drawing/2014/main" id="{0A8E7919-FA6A-4E5D-89BD-47A7CFE9FE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3682" y="6440806"/>
            <a:ext cx="2364195" cy="1272470"/>
          </a:xfrm>
          <a:prstGeom prst="rect">
            <a:avLst/>
          </a:prstGeom>
          <a:solidFill>
            <a:srgbClr val="BBE0E3"/>
          </a:solidFill>
          <a:ln w="25400" cap="flat" algn="ctr">
            <a:solidFill>
              <a:srgbClr val="89A4A7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800" dirty="0"/>
              <a:t>基礎となる研究開発技術がわかるイメージ図や写真・イラストなど</a:t>
            </a:r>
            <a:endParaRPr lang="en-US" altLang="ja-JP" sz="1800" dirty="0"/>
          </a:p>
        </p:txBody>
      </p:sp>
      <p:sp>
        <p:nvSpPr>
          <p:cNvPr id="6200" name="Text Box 52">
            <a:extLst>
              <a:ext uri="{FF2B5EF4-FFF2-40B4-BE49-F238E27FC236}">
                <a16:creationId xmlns:a16="http://schemas.microsoft.com/office/drawing/2014/main" id="{EC9E3A05-AB26-4039-A93F-163843B581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86" y="109905"/>
            <a:ext cx="919162" cy="26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別紙１</a:t>
            </a:r>
          </a:p>
        </p:txBody>
      </p:sp>
      <p:sp>
        <p:nvSpPr>
          <p:cNvPr id="6201" name="Text Box 33">
            <a:extLst>
              <a:ext uri="{FF2B5EF4-FFF2-40B4-BE49-F238E27FC236}">
                <a16:creationId xmlns:a16="http://schemas.microsoft.com/office/drawing/2014/main" id="{CB371807-A8A3-473D-B9C9-426E26151D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964" y="4930716"/>
            <a:ext cx="473725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b="1" u="sng" dirty="0"/>
              <a:t>１．国プロ採択で想定される成果</a:t>
            </a:r>
          </a:p>
        </p:txBody>
      </p:sp>
      <p:sp>
        <p:nvSpPr>
          <p:cNvPr id="6202" name="Text Box 5">
            <a:extLst>
              <a:ext uri="{FF2B5EF4-FFF2-40B4-BE49-F238E27FC236}">
                <a16:creationId xmlns:a16="http://schemas.microsoft.com/office/drawing/2014/main" id="{B5F4C045-9914-4EB6-AB2E-B589BA32D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825" y="1859678"/>
            <a:ext cx="67421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 【</a:t>
            </a:r>
            <a:r>
              <a:rPr lang="ja-JP" altLang="en-US" sz="1800" dirty="0"/>
              <a:t>申請予定の国プロ名称</a:t>
            </a:r>
            <a:r>
              <a:rPr lang="en-US" altLang="ja-JP" sz="1800" dirty="0"/>
              <a:t>】</a:t>
            </a:r>
            <a:endParaRPr lang="ja-JP" altLang="en-US" sz="1600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69ED8650-934D-407E-87DD-799F86B2D5A6}"/>
              </a:ext>
            </a:extLst>
          </p:cNvPr>
          <p:cNvSpPr txBox="1"/>
          <p:nvPr/>
        </p:nvSpPr>
        <p:spPr>
          <a:xfrm>
            <a:off x="908720" y="80323"/>
            <a:ext cx="62833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400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注意：別紙１は必ず１枚に収めてください　青字は削除してください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B83C8FD6-F7F2-4722-BB9D-C23A4ACF89BB}"/>
              </a:ext>
            </a:extLst>
          </p:cNvPr>
          <p:cNvSpPr txBox="1"/>
          <p:nvPr/>
        </p:nvSpPr>
        <p:spPr>
          <a:xfrm>
            <a:off x="581827" y="1472319"/>
            <a:ext cx="62833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400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別記様式の「国プロで申請予定のテーマ名」と同一　（４０文字以内）</a:t>
            </a:r>
          </a:p>
        </p:txBody>
      </p:sp>
      <p:sp>
        <p:nvSpPr>
          <p:cNvPr id="26" name="テキスト ボックス 144">
            <a:extLst>
              <a:ext uri="{FF2B5EF4-FFF2-40B4-BE49-F238E27FC236}">
                <a16:creationId xmlns:a16="http://schemas.microsoft.com/office/drawing/2014/main" id="{916ABD6E-D41E-4289-99DD-AF21AAD340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467" y="5272532"/>
            <a:ext cx="5979869" cy="113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申請予定の国プロに採択され、その事業終了後に想定される成果（研究開発成果、事業化等）について記載してください。</a:t>
            </a:r>
          </a:p>
        </p:txBody>
      </p:sp>
      <p:sp>
        <p:nvSpPr>
          <p:cNvPr id="27" name="テキスト ボックス 144">
            <a:extLst>
              <a:ext uri="{FF2B5EF4-FFF2-40B4-BE49-F238E27FC236}">
                <a16:creationId xmlns:a16="http://schemas.microsoft.com/office/drawing/2014/main" id="{3DD35DD2-DBAC-45F5-896C-B27C146D3B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868" y="6664655"/>
            <a:ext cx="3109913" cy="113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国プロ</a:t>
            </a:r>
            <a:r>
              <a:rPr lang="en-US" altLang="ja-JP" sz="1400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FS</a:t>
            </a:r>
            <a:r>
              <a:rPr lang="ja-JP" altLang="en-US" sz="1400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事業申請時における、申請者の研究開発状況や強みについて記載してください。</a:t>
            </a:r>
          </a:p>
        </p:txBody>
      </p:sp>
      <p:sp>
        <p:nvSpPr>
          <p:cNvPr id="28" name="テキスト ボックス 144">
            <a:extLst>
              <a:ext uri="{FF2B5EF4-FFF2-40B4-BE49-F238E27FC236}">
                <a16:creationId xmlns:a16="http://schemas.microsoft.com/office/drawing/2014/main" id="{25BE8759-B8B1-493F-A339-3C50B15005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493" y="8641217"/>
            <a:ext cx="5915843" cy="113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国プロ応募申請に向けて、「国プロ</a:t>
            </a:r>
            <a:r>
              <a:rPr lang="en-US" altLang="ja-JP" sz="140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FS</a:t>
            </a:r>
            <a:r>
              <a:rPr lang="ja-JP" altLang="en-US" sz="1400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事業」において、実施する内容とその詳細、スケジュール等について記載してください。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AAE09F7D-1FB9-7134-BD23-653E9E8430EE}"/>
              </a:ext>
            </a:extLst>
          </p:cNvPr>
          <p:cNvSpPr txBox="1"/>
          <p:nvPr/>
        </p:nvSpPr>
        <p:spPr>
          <a:xfrm>
            <a:off x="123825" y="461967"/>
            <a:ext cx="53732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800" b="1" dirty="0">
                <a:solidFill>
                  <a:srgbClr val="0070C0"/>
                </a:solidFill>
              </a:rPr>
              <a:t>○○株式会社</a:t>
            </a:r>
            <a:endParaRPr lang="en-US" altLang="ja-JP" sz="1800" b="1" dirty="0">
              <a:solidFill>
                <a:srgbClr val="0070C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/>
              <a:t>　</a:t>
            </a:r>
          </a:p>
        </p:txBody>
      </p:sp>
      <p:sp>
        <p:nvSpPr>
          <p:cNvPr id="2" name="テキスト ボックス 144">
            <a:extLst>
              <a:ext uri="{FF2B5EF4-FFF2-40B4-BE49-F238E27FC236}">
                <a16:creationId xmlns:a16="http://schemas.microsoft.com/office/drawing/2014/main" id="{41FB0704-090C-95D5-8AF2-6E7534AA2F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467" y="2157787"/>
            <a:ext cx="6537640" cy="439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600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例）</a:t>
            </a:r>
            <a:r>
              <a:rPr lang="zh-TW" altLang="en-US" sz="1600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令和</a:t>
            </a:r>
            <a:r>
              <a:rPr lang="ja-JP" altLang="en-US" sz="1600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●</a:t>
            </a:r>
            <a:r>
              <a:rPr lang="zh-TW" altLang="en-US" sz="1600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年度</a:t>
            </a:r>
            <a:r>
              <a:rPr lang="ja-JP" altLang="en-US" sz="1600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中小企業庁　</a:t>
            </a:r>
            <a:r>
              <a:rPr lang="zh-TW" altLang="en-US" sz="1600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成長型中小企業等研究開発支援事業</a:t>
            </a:r>
            <a:endParaRPr lang="en-US" altLang="zh-TW" sz="1600" dirty="0">
              <a:solidFill>
                <a:srgbClr val="0070C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7350C56-325E-9DC3-F136-8F4E1822650A}"/>
              </a:ext>
            </a:extLst>
          </p:cNvPr>
          <p:cNvSpPr txBox="1"/>
          <p:nvPr/>
        </p:nvSpPr>
        <p:spPr>
          <a:xfrm>
            <a:off x="4050382" y="2595502"/>
            <a:ext cx="270892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100" dirty="0">
                <a:solidFill>
                  <a:srgbClr val="0070C0"/>
                </a:solidFill>
              </a:rPr>
              <a:t>今回の国プロ</a:t>
            </a:r>
            <a:r>
              <a:rPr lang="en-US" altLang="ja-JP" sz="1100" dirty="0">
                <a:solidFill>
                  <a:srgbClr val="0070C0"/>
                </a:solidFill>
              </a:rPr>
              <a:t>FS</a:t>
            </a:r>
            <a:r>
              <a:rPr lang="ja-JP" altLang="en-US" sz="1100" dirty="0">
                <a:solidFill>
                  <a:srgbClr val="0070C0"/>
                </a:solidFill>
              </a:rPr>
              <a:t>事業申請時点で、まだ連携体となっていない企業・大学・アドバイザー等には先頭に（未）と記載してください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2.0.50727.5420"/>
  <p:tag name="AS_OS" val="Microsoft Windows NT 6.1.7601 Service Pack 1"/>
  <p:tag name="AS_RELEASE_DATE" val="2017.10.11"/>
  <p:tag name="AS_TITLE" val="Aspose.Slides for .NET 3.5"/>
  <p:tag name="AS_VERSION" val="17.9.1"/>
</p:tagLst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 charset="-128"/>
        <a:cs typeface="Arial"/>
      </a:majorFont>
      <a:minorFont>
        <a:latin typeface="Arial"/>
        <a:ea typeface="ＭＳ Ｐゴシック" charset="-128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FFFFFF"/>
        </a:accent3>
        <a:accent4>
          <a:srgbClr val="004C4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FFFFFF"/>
        </a:accent3>
        <a:accent4>
          <a:srgbClr val="4D1900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FFFFFF"/>
        </a:accent3>
        <a:accent4>
          <a:srgbClr val="002A56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FFFFFF"/>
        </a:accent3>
        <a:accent4>
          <a:srgbClr val="2A5682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FFFFFF"/>
        </a:accent3>
        <a:accent4>
          <a:srgbClr val="656565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FFFFFF"/>
        </a:accent3>
        <a:accent4>
          <a:srgbClr val="34344D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FFFFFF"/>
        </a:accent3>
        <a:accent4>
          <a:srgbClr val="251A10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 charset="-128"/>
        <a:cs typeface="Arial"/>
      </a:majorFont>
      <a:minorFont>
        <a:latin typeface="Arial"/>
        <a:ea typeface="ＭＳ Ｐゴシック" charset="-128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FFFFFF"/>
        </a:accent3>
        <a:accent4>
          <a:srgbClr val="004C4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FFFFFF"/>
        </a:accent3>
        <a:accent4>
          <a:srgbClr val="4D1900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FFFFFF"/>
        </a:accent3>
        <a:accent4>
          <a:srgbClr val="002A56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FFFFFF"/>
        </a:accent3>
        <a:accent4>
          <a:srgbClr val="2A5682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FFFFFF"/>
        </a:accent3>
        <a:accent4>
          <a:srgbClr val="656565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FFFFFF"/>
        </a:accent3>
        <a:accent4>
          <a:srgbClr val="34344D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FFFFFF"/>
        </a:accent3>
        <a:accent4>
          <a:srgbClr val="251A10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 charset="-128"/>
        <a:cs typeface="Arial"/>
      </a:majorFont>
      <a:minorFont>
        <a:latin typeface="Arial"/>
        <a:ea typeface="ＭＳ Ｐゴシック" charset="-128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FFFFFF"/>
        </a:accent3>
        <a:accent4>
          <a:srgbClr val="004C4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FFFFFF"/>
        </a:accent3>
        <a:accent4>
          <a:srgbClr val="4D1900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FFFFFF"/>
        </a:accent3>
        <a:accent4>
          <a:srgbClr val="002A56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FFFFFF"/>
        </a:accent3>
        <a:accent4>
          <a:srgbClr val="2A5682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FFFFFF"/>
        </a:accent3>
        <a:accent4>
          <a:srgbClr val="656565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FFFFFF"/>
        </a:accent3>
        <a:accent4>
          <a:srgbClr val="34344D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FFFFFF"/>
        </a:accent3>
        <a:accent4>
          <a:srgbClr val="251A10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</TotalTime>
  <Words>314</Words>
  <Application>Microsoft Office PowerPoint</Application>
  <PresentationFormat>A4 210 x 297 mm</PresentationFormat>
  <Paragraphs>26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BIZ UDPゴシック</vt:lpstr>
      <vt:lpstr>ＭＳ Ｐゴシック</vt:lpstr>
      <vt:lpstr>ＭＳ ゴシック</vt:lpstr>
      <vt:lpstr>Arial</vt:lpstr>
      <vt:lpstr>標準デザイン</vt:lpstr>
      <vt:lpstr>1_標準デザイン</vt:lpstr>
      <vt:lpstr>2_標準デザイン</vt:lpstr>
      <vt:lpstr>PowerPoint プレゼンテーション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takahashi</dc:creator>
  <cp:keywords/>
  <dc:description/>
  <cp:lastModifiedBy>貴夫 山下</cp:lastModifiedBy>
  <cp:revision>22</cp:revision>
  <cp:lastPrinted>2023-07-30T07:29:41Z</cp:lastPrinted>
  <dcterms:created xsi:type="dcterms:W3CDTF">2007-11-02T08:47:49Z</dcterms:created>
  <dcterms:modified xsi:type="dcterms:W3CDTF">2026-04-15T05:08:10Z</dcterms:modified>
  <cp:category/>
</cp:coreProperties>
</file>